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1" r:id="rId3"/>
    <p:sldMasterId id="2147483657" r:id="rId4"/>
    <p:sldMasterId id="2147483662" r:id="rId5"/>
  </p:sldMasterIdLst>
  <p:notesMasterIdLst>
    <p:notesMasterId r:id="rId11"/>
  </p:notesMasterIdLst>
  <p:sldIdLst>
    <p:sldId id="431" r:id="rId6"/>
    <p:sldId id="267" r:id="rId7"/>
    <p:sldId id="271" r:id="rId8"/>
    <p:sldId id="400" r:id="rId9"/>
    <p:sldId id="270" r:id="rId10"/>
  </p:sldIdLst>
  <p:sldSz cx="12192000" cy="6858000"/>
  <p:notesSz cx="6858000" cy="9144000"/>
  <p:embeddedFontLst>
    <p:embeddedFont>
      <p:font typeface="微软雅黑 Light" panose="020B0502040204020203" pitchFamily="34" charset="-122"/>
      <p:regular r:id="rId15"/>
    </p:embeddedFont>
    <p:embeddedFont>
      <p:font typeface="等线" panose="02010600030101010101" charset="-122"/>
      <p:regular r:id="rId16"/>
    </p:embeddedFont>
    <p:embeddedFont>
      <p:font typeface="Segoe UI Light" panose="020B0502040204020203" pitchFamily="34" charset="0"/>
      <p:regular r:id="rId17"/>
      <p:italic r:id="rId18"/>
    </p:embeddedFont>
    <p:embeddedFont>
      <p:font typeface="方正大标宋简体" panose="03000509000000000000" charset="-122"/>
      <p:regular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版式3" id="{5C0E705E-51F7-4FF4-BC30-A0098CDB2FA1}">
          <p14:sldIdLst>
            <p14:sldId id="431"/>
          </p14:sldIdLst>
        </p14:section>
        <p14:section name="文字排版页" id="{AE05C656-6E57-4C10-9BEA-A8ED63396353}">
          <p14:sldIdLst>
            <p14:sldId id="267"/>
            <p14:sldId id="271"/>
          </p14:sldIdLst>
        </p14:section>
        <p14:section name="图文排版页" id="{8A59E685-9E7D-47E1-BBF8-ADD04DC6113C}">
          <p14:sldIdLst/>
        </p14:section>
        <p14:section name="图表页" id="{E609E335-71A2-4865-A934-B2D1AF270403}">
          <p14:sldIdLst>
            <p14:sldId id="400"/>
            <p14:sldId id="270"/>
          </p14:sldIdLst>
        </p14:section>
        <p14:section name="附录-模板规范" id="{2889BE4C-47F6-4571-A21F-78378C7F84D9}">
          <p14:sldIdLst/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420" userDrawn="1">
          <p15:clr>
            <a:srgbClr val="A4A3A4"/>
          </p15:clr>
        </p15:guide>
        <p15:guide id="4" pos="7260" userDrawn="1">
          <p15:clr>
            <a:srgbClr val="A4A3A4"/>
          </p15:clr>
        </p15:guide>
        <p15:guide id="5" orient="horz" pos="255" userDrawn="1">
          <p15:clr>
            <a:srgbClr val="A4A3A4"/>
          </p15:clr>
        </p15:guide>
        <p15:guide id="6" orient="horz" pos="712" userDrawn="1">
          <p15:clr>
            <a:srgbClr val="A4A3A4"/>
          </p15:clr>
        </p15:guide>
        <p15:guide id="7" orient="horz" pos="3931" userDrawn="1">
          <p15:clr>
            <a:srgbClr val="A4A3A4"/>
          </p15:clr>
        </p15:guide>
        <p15:guide id="8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C7C7"/>
    <a:srgbClr val="BD252C"/>
    <a:srgbClr val="C32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89" autoAdjust="0"/>
    <p:restoredTop sz="94118" autoAdjust="0"/>
  </p:normalViewPr>
  <p:slideViewPr>
    <p:cSldViewPr snapToGrid="0" showGuides="1">
      <p:cViewPr varScale="1">
        <p:scale>
          <a:sx n="107" d="100"/>
          <a:sy n="107" d="100"/>
        </p:scale>
        <p:origin x="78" y="198"/>
      </p:cViewPr>
      <p:guideLst>
        <p:guide pos="3840"/>
        <p:guide pos="420"/>
        <p:guide pos="7260"/>
        <p:guide orient="horz" pos="255"/>
        <p:guide orient="horz" pos="712"/>
        <p:guide orient="horz" pos="3931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345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0" Type="http://schemas.openxmlformats.org/officeDocument/2006/relationships/tags" Target="tags/tag23.xml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5AB78-72F2-4AB4-B9C6-84E634FA88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BEB83-26DC-4CCC-A594-0D786D9F222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F6A66-06AB-406A-8E76-6AC987CF60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82B55-B6B2-497F-8568-5D2D4C04CE38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660400" y="191529"/>
            <a:ext cx="9679880" cy="687820"/>
          </a:xfrm>
        </p:spPr>
        <p:txBody>
          <a:bodyPr lIns="7200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 userDrawn="1"/>
        </p:nvSpPr>
        <p:spPr>
          <a:xfrm>
            <a:off x="408214" y="391712"/>
            <a:ext cx="11375571" cy="5511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53" name="组合 52"/>
          <p:cNvGrpSpPr/>
          <p:nvPr userDrawn="1"/>
        </p:nvGrpSpPr>
        <p:grpSpPr>
          <a:xfrm>
            <a:off x="3572716" y="615087"/>
            <a:ext cx="5046569" cy="4988761"/>
            <a:chOff x="4065588" y="1646238"/>
            <a:chExt cx="969963" cy="958850"/>
          </a:xfrm>
          <a:solidFill>
            <a:schemeClr val="bg1">
              <a:alpha val="5000"/>
            </a:schemeClr>
          </a:solidFill>
        </p:grpSpPr>
        <p:sp>
          <p:nvSpPr>
            <p:cNvPr id="54" name="Freeform 5"/>
            <p:cNvSpPr/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55" name="Freeform 6"/>
            <p:cNvSpPr/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56" name="Freeform 7"/>
            <p:cNvSpPr/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57" name="Freeform 8"/>
            <p:cNvSpPr/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58" name="Freeform 9"/>
            <p:cNvSpPr/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59" name="Freeform 10"/>
            <p:cNvSpPr/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0" name="Freeform 11"/>
            <p:cNvSpPr/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09" name="Freeform 12"/>
            <p:cNvSpPr/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0" name="Freeform 13"/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1" name="Freeform 14"/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2" name="Freeform 15"/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3" name="Freeform 16"/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4" name="Freeform 17"/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5" name="Freeform 18"/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6" name="Freeform 19"/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7" name="Freeform 20"/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8" name="Freeform 21"/>
            <p:cNvSpPr/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19" name="Freeform 22"/>
            <p:cNvSpPr/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0" name="Freeform 23"/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1" name="Freeform 24"/>
            <p:cNvSpPr/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2" name="Freeform 25"/>
            <p:cNvSpPr/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3" name="Freeform 26"/>
            <p:cNvSpPr/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4" name="Freeform 27"/>
            <p:cNvSpPr/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5" name="Freeform 28"/>
            <p:cNvSpPr/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6" name="Freeform 29"/>
            <p:cNvSpPr/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7" name="Freeform 30"/>
            <p:cNvSpPr/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8" name="Freeform 31"/>
            <p:cNvSpPr/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129" name="Freeform 38"/>
            <p:cNvSpPr/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</p:grpSp>
      <p:cxnSp>
        <p:nvCxnSpPr>
          <p:cNvPr id="7" name="直接连接符 6"/>
          <p:cNvCxnSpPr/>
          <p:nvPr userDrawn="1"/>
        </p:nvCxnSpPr>
        <p:spPr>
          <a:xfrm>
            <a:off x="408214" y="6044327"/>
            <a:ext cx="1137557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 userDrawn="1"/>
        </p:nvGrpSpPr>
        <p:grpSpPr>
          <a:xfrm>
            <a:off x="3169920" y="3556590"/>
            <a:ext cx="5851776" cy="241357"/>
            <a:chOff x="3169920" y="3550384"/>
            <a:chExt cx="5851776" cy="241357"/>
          </a:xfrm>
        </p:grpSpPr>
        <p:sp>
          <p:nvSpPr>
            <p:cNvPr id="62" name="副标题 16"/>
            <p:cNvSpPr txBox="1"/>
            <p:nvPr/>
          </p:nvSpPr>
          <p:spPr>
            <a:xfrm>
              <a:off x="4774355" y="3550384"/>
              <a:ext cx="2643291" cy="241357"/>
            </a:xfrm>
            <a:prstGeom prst="rect">
              <a:avLst/>
            </a:prstGeom>
          </p:spPr>
          <p:txBody>
            <a:bodyPr anchor="ctr" anchorCtr="1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dirty="0">
                  <a:solidFill>
                    <a:schemeClr val="bg1"/>
                  </a:solidFill>
                  <a:ea typeface="微软雅黑 Light" panose="020B0502040204020203" pitchFamily="34" charset="-122"/>
                </a:rPr>
                <a:t>Southwest University</a:t>
              </a:r>
              <a:endParaRPr lang="zh-CN" altLang="en-US" sz="1600" dirty="0">
                <a:solidFill>
                  <a:schemeClr val="bg1"/>
                </a:solidFill>
                <a:ea typeface="微软雅黑 Light" panose="020B0502040204020203" pitchFamily="34" charset="-122"/>
              </a:endParaRPr>
            </a:p>
          </p:txBody>
        </p:sp>
        <p:cxnSp>
          <p:nvCxnSpPr>
            <p:cNvPr id="63" name="直接连接符 62"/>
            <p:cNvCxnSpPr/>
            <p:nvPr/>
          </p:nvCxnSpPr>
          <p:spPr>
            <a:xfrm>
              <a:off x="7218096" y="3671062"/>
              <a:ext cx="1803600" cy="0"/>
            </a:xfrm>
            <a:prstGeom prst="line">
              <a:avLst/>
            </a:prstGeom>
            <a:ln w="12700">
              <a:solidFill>
                <a:schemeClr val="bg1">
                  <a:alpha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3169920" y="3671062"/>
              <a:ext cx="1803983" cy="0"/>
            </a:xfrm>
            <a:prstGeom prst="line">
              <a:avLst/>
            </a:prstGeom>
            <a:ln w="12700">
              <a:solidFill>
                <a:schemeClr val="bg1">
                  <a:alpha val="50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标题 1"/>
          <p:cNvSpPr>
            <a:spLocks noGrp="1"/>
          </p:cNvSpPr>
          <p:nvPr>
            <p:ph type="title" hasCustomPrompt="1"/>
          </p:nvPr>
        </p:nvSpPr>
        <p:spPr>
          <a:xfrm>
            <a:off x="1256060" y="2557015"/>
            <a:ext cx="9679880" cy="840230"/>
          </a:xfrm>
          <a:noFill/>
        </p:spPr>
        <p:txBody>
          <a:bodyPr wrap="square" rtlCol="0">
            <a:spAutoFit/>
          </a:bodyPr>
          <a:lstStyle>
            <a:lvl1pPr algn="ctr">
              <a:defRPr lang="zh-CN" altLang="en-US" sz="5400">
                <a:solidFill>
                  <a:schemeClr val="bg1"/>
                </a:solidFill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单击此处加入总结文字</a:t>
            </a:r>
            <a:endParaRPr lang="zh-CN" altLang="en-US" dirty="0"/>
          </a:p>
        </p:txBody>
      </p:sp>
      <p:sp>
        <p:nvSpPr>
          <p:cNvPr id="66" name="矩形: 圆角 65"/>
          <p:cNvSpPr/>
          <p:nvPr userDrawn="1"/>
        </p:nvSpPr>
        <p:spPr>
          <a:xfrm>
            <a:off x="4015601" y="4060671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占位符 82"/>
          <p:cNvSpPr>
            <a:spLocks noGrp="1"/>
          </p:cNvSpPr>
          <p:nvPr>
            <p:ph type="body" sz="quarter" idx="11" hasCustomPrompt="1"/>
          </p:nvPr>
        </p:nvSpPr>
        <p:spPr>
          <a:xfrm>
            <a:off x="4015601" y="4055535"/>
            <a:ext cx="1765371" cy="3506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457200" indent="0" algn="ctr">
              <a:buNone/>
              <a:defRPr sz="1600">
                <a:solidFill>
                  <a:schemeClr val="accent1"/>
                </a:solidFill>
              </a:defRPr>
            </a:lvl2pPr>
          </a:lstStyle>
          <a:p>
            <a:pPr lvl="0"/>
            <a:r>
              <a:rPr lang="zh-CN" altLang="en-US" dirty="0"/>
              <a:t>姓名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sp>
        <p:nvSpPr>
          <p:cNvPr id="68" name="矩形: 圆角 67"/>
          <p:cNvSpPr/>
          <p:nvPr userDrawn="1"/>
        </p:nvSpPr>
        <p:spPr>
          <a:xfrm>
            <a:off x="6372539" y="4060671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文本占位符 82"/>
          <p:cNvSpPr>
            <a:spLocks noGrp="1"/>
          </p:cNvSpPr>
          <p:nvPr>
            <p:ph type="body" sz="quarter" idx="12" hasCustomPrompt="1"/>
          </p:nvPr>
        </p:nvSpPr>
        <p:spPr>
          <a:xfrm>
            <a:off x="6372539" y="4055535"/>
            <a:ext cx="1765371" cy="3506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457200" indent="0" algn="ctr">
              <a:buNone/>
              <a:defRPr sz="1600">
                <a:solidFill>
                  <a:schemeClr val="accent1"/>
                </a:solidFill>
              </a:defRPr>
            </a:lvl2pPr>
          </a:lstStyle>
          <a:p>
            <a:pPr lvl="0"/>
            <a:r>
              <a:rPr lang="zh-CN" altLang="en-US" dirty="0"/>
              <a:t>日期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grpSp>
        <p:nvGrpSpPr>
          <p:cNvPr id="70" name="组合 69"/>
          <p:cNvGrpSpPr/>
          <p:nvPr userDrawn="1"/>
        </p:nvGrpSpPr>
        <p:grpSpPr>
          <a:xfrm>
            <a:off x="4532965" y="1535079"/>
            <a:ext cx="3126071" cy="713523"/>
            <a:chOff x="4532965" y="1519502"/>
            <a:chExt cx="3126071" cy="713523"/>
          </a:xfrm>
        </p:grpSpPr>
        <p:grpSp>
          <p:nvGrpSpPr>
            <p:cNvPr id="71" name="组合 70"/>
            <p:cNvGrpSpPr/>
            <p:nvPr/>
          </p:nvGrpSpPr>
          <p:grpSpPr>
            <a:xfrm>
              <a:off x="5382620" y="1548743"/>
              <a:ext cx="2276416" cy="621928"/>
              <a:chOff x="5402262" y="5211762"/>
              <a:chExt cx="3059113" cy="835761"/>
            </a:xfrm>
            <a:solidFill>
              <a:schemeClr val="bg1"/>
            </a:solidFill>
          </p:grpSpPr>
          <p:sp>
            <p:nvSpPr>
              <p:cNvPr id="101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2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103" name="组合 102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107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108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104" name="组合 103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105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106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72" name="组合 71"/>
            <p:cNvGrpSpPr/>
            <p:nvPr/>
          </p:nvGrpSpPr>
          <p:grpSpPr>
            <a:xfrm>
              <a:off x="4532965" y="1519502"/>
              <a:ext cx="721791" cy="713523"/>
              <a:chOff x="4065588" y="1646238"/>
              <a:chExt cx="969963" cy="958850"/>
            </a:xfrm>
            <a:solidFill>
              <a:schemeClr val="bg1"/>
            </a:solidFill>
          </p:grpSpPr>
          <p:sp>
            <p:nvSpPr>
              <p:cNvPr id="73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74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75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76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77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78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79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0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1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2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3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4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5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6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7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8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9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0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1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2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3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4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5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6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7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8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9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0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132" name="组合 131"/>
          <p:cNvGrpSpPr/>
          <p:nvPr userDrawn="1"/>
        </p:nvGrpSpPr>
        <p:grpSpPr>
          <a:xfrm>
            <a:off x="3795131" y="6307262"/>
            <a:ext cx="4766946" cy="452499"/>
            <a:chOff x="3721016" y="5441926"/>
            <a:chExt cx="5306957" cy="503759"/>
          </a:xfrm>
        </p:grpSpPr>
        <p:pic>
          <p:nvPicPr>
            <p:cNvPr id="133" name="图片 132"/>
            <p:cNvPicPr>
              <a:picLocks noChangeAspect="1"/>
            </p:cNvPicPr>
            <p:nvPr/>
          </p:nvPicPr>
          <p:blipFill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016" y="5441926"/>
              <a:ext cx="2459915" cy="503759"/>
            </a:xfrm>
            <a:prstGeom prst="rect">
              <a:avLst/>
            </a:prstGeom>
          </p:spPr>
        </p:pic>
        <p:pic>
          <p:nvPicPr>
            <p:cNvPr id="134" name="图片 133"/>
            <p:cNvPicPr>
              <a:picLocks noChangeAspect="1"/>
            </p:cNvPicPr>
            <p:nvPr/>
          </p:nvPicPr>
          <p:blipFill>
            <a:blip r:embed="rId3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2928" y="5518467"/>
              <a:ext cx="2725045" cy="350676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F6A66-06AB-406A-8E76-6AC987CF60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82B55-B6B2-497F-8568-5D2D4C04CE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梯形 6"/>
          <p:cNvSpPr/>
          <p:nvPr userDrawn="1"/>
        </p:nvSpPr>
        <p:spPr>
          <a:xfrm>
            <a:off x="4643677" y="522016"/>
            <a:ext cx="2904645" cy="217858"/>
          </a:xfrm>
          <a:prstGeom prst="trapezoid">
            <a:avLst>
              <a:gd name="adj" fmla="val 43986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6"/>
          <p:cNvSpPr/>
          <p:nvPr userDrawn="1"/>
        </p:nvSpPr>
        <p:spPr bwMode="auto">
          <a:xfrm>
            <a:off x="-1683695" y="4450772"/>
            <a:ext cx="3375914" cy="1986812"/>
          </a:xfrm>
          <a:custGeom>
            <a:avLst/>
            <a:gdLst>
              <a:gd name="T0" fmla="*/ 3510 w 4495"/>
              <a:gd name="T1" fmla="*/ 741 h 2642"/>
              <a:gd name="T2" fmla="*/ 3185 w 4495"/>
              <a:gd name="T3" fmla="*/ 1023 h 2642"/>
              <a:gd name="T4" fmla="*/ 3732 w 4495"/>
              <a:gd name="T5" fmla="*/ 1571 h 2642"/>
              <a:gd name="T6" fmla="*/ 4453 w 4495"/>
              <a:gd name="T7" fmla="*/ 1757 h 2642"/>
              <a:gd name="T8" fmla="*/ 725 w 4495"/>
              <a:gd name="T9" fmla="*/ 1957 h 2642"/>
              <a:gd name="T10" fmla="*/ 2100 w 4495"/>
              <a:gd name="T11" fmla="*/ 2171 h 2642"/>
              <a:gd name="T12" fmla="*/ 3175 w 4495"/>
              <a:gd name="T13" fmla="*/ 2386 h 2642"/>
              <a:gd name="T14" fmla="*/ 2639 w 4495"/>
              <a:gd name="T15" fmla="*/ 2600 h 2642"/>
              <a:gd name="T16" fmla="*/ 2714 w 4495"/>
              <a:gd name="T17" fmla="*/ 2484 h 2642"/>
              <a:gd name="T18" fmla="*/ 1960 w 4495"/>
              <a:gd name="T19" fmla="*/ 2363 h 2642"/>
              <a:gd name="T20" fmla="*/ 3653 w 4495"/>
              <a:gd name="T21" fmla="*/ 2111 h 2642"/>
              <a:gd name="T22" fmla="*/ 483 w 4495"/>
              <a:gd name="T23" fmla="*/ 1826 h 2642"/>
              <a:gd name="T24" fmla="*/ 4246 w 4495"/>
              <a:gd name="T25" fmla="*/ 1608 h 2642"/>
              <a:gd name="T26" fmla="*/ 3226 w 4495"/>
              <a:gd name="T27" fmla="*/ 1362 h 2642"/>
              <a:gd name="T28" fmla="*/ 2917 w 4495"/>
              <a:gd name="T29" fmla="*/ 965 h 2642"/>
              <a:gd name="T30" fmla="*/ 2651 w 4495"/>
              <a:gd name="T31" fmla="*/ 569 h 2642"/>
              <a:gd name="T32" fmla="*/ 2698 w 4495"/>
              <a:gd name="T33" fmla="*/ 339 h 2642"/>
              <a:gd name="T34" fmla="*/ 2417 w 4495"/>
              <a:gd name="T35" fmla="*/ 760 h 2642"/>
              <a:gd name="T36" fmla="*/ 2957 w 4495"/>
              <a:gd name="T37" fmla="*/ 1168 h 2642"/>
              <a:gd name="T38" fmla="*/ 2536 w 4495"/>
              <a:gd name="T39" fmla="*/ 1677 h 2642"/>
              <a:gd name="T40" fmla="*/ 2788 w 4495"/>
              <a:gd name="T41" fmla="*/ 1371 h 2642"/>
              <a:gd name="T42" fmla="*/ 2696 w 4495"/>
              <a:gd name="T43" fmla="*/ 1468 h 2642"/>
              <a:gd name="T44" fmla="*/ 2758 w 4495"/>
              <a:gd name="T45" fmla="*/ 1583 h 2642"/>
              <a:gd name="T46" fmla="*/ 2430 w 4495"/>
              <a:gd name="T47" fmla="*/ 1081 h 2642"/>
              <a:gd name="T48" fmla="*/ 2128 w 4495"/>
              <a:gd name="T49" fmla="*/ 612 h 2642"/>
              <a:gd name="T50" fmla="*/ 1747 w 4495"/>
              <a:gd name="T51" fmla="*/ 1209 h 2642"/>
              <a:gd name="T52" fmla="*/ 1956 w 4495"/>
              <a:gd name="T53" fmla="*/ 1028 h 2642"/>
              <a:gd name="T54" fmla="*/ 2026 w 4495"/>
              <a:gd name="T55" fmla="*/ 1148 h 2642"/>
              <a:gd name="T56" fmla="*/ 2025 w 4495"/>
              <a:gd name="T57" fmla="*/ 900 h 2642"/>
              <a:gd name="T58" fmla="*/ 2014 w 4495"/>
              <a:gd name="T59" fmla="*/ 1417 h 2642"/>
              <a:gd name="T60" fmla="*/ 1370 w 4495"/>
              <a:gd name="T61" fmla="*/ 1129 h 2642"/>
              <a:gd name="T62" fmla="*/ 1441 w 4495"/>
              <a:gd name="T63" fmla="*/ 1512 h 2642"/>
              <a:gd name="T64" fmla="*/ 1377 w 4495"/>
              <a:gd name="T65" fmla="*/ 1512 h 2642"/>
              <a:gd name="T66" fmla="*/ 1565 w 4495"/>
              <a:gd name="T67" fmla="*/ 1514 h 2642"/>
              <a:gd name="T68" fmla="*/ 310 w 4495"/>
              <a:gd name="T69" fmla="*/ 1616 h 2642"/>
              <a:gd name="T70" fmla="*/ 700 w 4495"/>
              <a:gd name="T71" fmla="*/ 1359 h 2642"/>
              <a:gd name="T72" fmla="*/ 146 w 4495"/>
              <a:gd name="T73" fmla="*/ 1543 h 2642"/>
              <a:gd name="T74" fmla="*/ 1036 w 4495"/>
              <a:gd name="T75" fmla="*/ 1300 h 2642"/>
              <a:gd name="T76" fmla="*/ 1555 w 4495"/>
              <a:gd name="T77" fmla="*/ 974 h 2642"/>
              <a:gd name="T78" fmla="*/ 2229 w 4495"/>
              <a:gd name="T79" fmla="*/ 428 h 2642"/>
              <a:gd name="T80" fmla="*/ 2497 w 4495"/>
              <a:gd name="T81" fmla="*/ 62 h 2642"/>
              <a:gd name="T82" fmla="*/ 2941 w 4495"/>
              <a:gd name="T83" fmla="*/ 384 h 2642"/>
              <a:gd name="T84" fmla="*/ 3423 w 4495"/>
              <a:gd name="T85" fmla="*/ 610 h 2642"/>
              <a:gd name="T86" fmla="*/ 3857 w 4495"/>
              <a:gd name="T87" fmla="*/ 656 h 2642"/>
              <a:gd name="T88" fmla="*/ 3839 w 4495"/>
              <a:gd name="T89" fmla="*/ 686 h 2642"/>
              <a:gd name="T90" fmla="*/ 3376 w 4495"/>
              <a:gd name="T91" fmla="*/ 585 h 2642"/>
              <a:gd name="T92" fmla="*/ 3112 w 4495"/>
              <a:gd name="T93" fmla="*/ 787 h 2642"/>
              <a:gd name="T94" fmla="*/ 2761 w 4495"/>
              <a:gd name="T95" fmla="*/ 654 h 2642"/>
              <a:gd name="T96" fmla="*/ 2882 w 4495"/>
              <a:gd name="T97" fmla="*/ 706 h 2642"/>
              <a:gd name="T98" fmla="*/ 2992 w 4495"/>
              <a:gd name="T99" fmla="*/ 676 h 2642"/>
              <a:gd name="T100" fmla="*/ 2960 w 4495"/>
              <a:gd name="T101" fmla="*/ 817 h 2642"/>
              <a:gd name="T102" fmla="*/ 3010 w 4495"/>
              <a:gd name="T103" fmla="*/ 599 h 2642"/>
              <a:gd name="T104" fmla="*/ 2580 w 4495"/>
              <a:gd name="T105" fmla="*/ 736 h 2642"/>
              <a:gd name="T106" fmla="*/ 3008 w 4495"/>
              <a:gd name="T107" fmla="*/ 913 h 2642"/>
              <a:gd name="T108" fmla="*/ 3489 w 4495"/>
              <a:gd name="T109" fmla="*/ 733 h 2642"/>
              <a:gd name="T110" fmla="*/ 3887 w 4495"/>
              <a:gd name="T111" fmla="*/ 672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95" h="2642">
                <a:moveTo>
                  <a:pt x="3887" y="672"/>
                </a:moveTo>
                <a:cubicBezTo>
                  <a:pt x="3873" y="700"/>
                  <a:pt x="3861" y="729"/>
                  <a:pt x="3842" y="754"/>
                </a:cubicBezTo>
                <a:cubicBezTo>
                  <a:pt x="3824" y="778"/>
                  <a:pt x="3795" y="780"/>
                  <a:pt x="3767" y="770"/>
                </a:cubicBezTo>
                <a:cubicBezTo>
                  <a:pt x="3743" y="762"/>
                  <a:pt x="3721" y="749"/>
                  <a:pt x="3697" y="739"/>
                </a:cubicBezTo>
                <a:cubicBezTo>
                  <a:pt x="3667" y="727"/>
                  <a:pt x="3637" y="715"/>
                  <a:pt x="3607" y="706"/>
                </a:cubicBezTo>
                <a:cubicBezTo>
                  <a:pt x="3579" y="699"/>
                  <a:pt x="3551" y="704"/>
                  <a:pt x="3524" y="713"/>
                </a:cubicBezTo>
                <a:cubicBezTo>
                  <a:pt x="3510" y="718"/>
                  <a:pt x="3506" y="726"/>
                  <a:pt x="3510" y="741"/>
                </a:cubicBezTo>
                <a:cubicBezTo>
                  <a:pt x="3514" y="764"/>
                  <a:pt x="3517" y="787"/>
                  <a:pt x="3505" y="808"/>
                </a:cubicBezTo>
                <a:cubicBezTo>
                  <a:pt x="3500" y="816"/>
                  <a:pt x="3493" y="824"/>
                  <a:pt x="3484" y="829"/>
                </a:cubicBezTo>
                <a:cubicBezTo>
                  <a:pt x="3452" y="847"/>
                  <a:pt x="3418" y="853"/>
                  <a:pt x="3382" y="840"/>
                </a:cubicBezTo>
                <a:cubicBezTo>
                  <a:pt x="3367" y="835"/>
                  <a:pt x="3351" y="832"/>
                  <a:pt x="3334" y="828"/>
                </a:cubicBezTo>
                <a:cubicBezTo>
                  <a:pt x="3329" y="869"/>
                  <a:pt x="3323" y="912"/>
                  <a:pt x="3281" y="935"/>
                </a:cubicBezTo>
                <a:cubicBezTo>
                  <a:pt x="3240" y="958"/>
                  <a:pt x="3200" y="943"/>
                  <a:pt x="3160" y="924"/>
                </a:cubicBezTo>
                <a:cubicBezTo>
                  <a:pt x="3169" y="959"/>
                  <a:pt x="3176" y="991"/>
                  <a:pt x="3185" y="1023"/>
                </a:cubicBezTo>
                <a:cubicBezTo>
                  <a:pt x="3197" y="1068"/>
                  <a:pt x="3211" y="1112"/>
                  <a:pt x="3223" y="1156"/>
                </a:cubicBezTo>
                <a:cubicBezTo>
                  <a:pt x="3228" y="1171"/>
                  <a:pt x="3231" y="1188"/>
                  <a:pt x="3237" y="1203"/>
                </a:cubicBezTo>
                <a:cubicBezTo>
                  <a:pt x="3250" y="1238"/>
                  <a:pt x="3262" y="1274"/>
                  <a:pt x="3278" y="1308"/>
                </a:cubicBezTo>
                <a:cubicBezTo>
                  <a:pt x="3291" y="1334"/>
                  <a:pt x="3307" y="1358"/>
                  <a:pt x="3326" y="1381"/>
                </a:cubicBezTo>
                <a:cubicBezTo>
                  <a:pt x="3345" y="1405"/>
                  <a:pt x="3367" y="1427"/>
                  <a:pt x="3389" y="1448"/>
                </a:cubicBezTo>
                <a:cubicBezTo>
                  <a:pt x="3421" y="1477"/>
                  <a:pt x="3458" y="1497"/>
                  <a:pt x="3497" y="1514"/>
                </a:cubicBezTo>
                <a:cubicBezTo>
                  <a:pt x="3572" y="1548"/>
                  <a:pt x="3651" y="1563"/>
                  <a:pt x="3732" y="1571"/>
                </a:cubicBezTo>
                <a:cubicBezTo>
                  <a:pt x="3761" y="1573"/>
                  <a:pt x="3790" y="1574"/>
                  <a:pt x="3819" y="1577"/>
                </a:cubicBezTo>
                <a:cubicBezTo>
                  <a:pt x="3938" y="1590"/>
                  <a:pt x="4056" y="1582"/>
                  <a:pt x="4175" y="1581"/>
                </a:cubicBezTo>
                <a:cubicBezTo>
                  <a:pt x="4204" y="1581"/>
                  <a:pt x="4233" y="1578"/>
                  <a:pt x="4262" y="1577"/>
                </a:cubicBezTo>
                <a:cubicBezTo>
                  <a:pt x="4314" y="1576"/>
                  <a:pt x="4366" y="1583"/>
                  <a:pt x="4415" y="1601"/>
                </a:cubicBezTo>
                <a:cubicBezTo>
                  <a:pt x="4438" y="1610"/>
                  <a:pt x="4459" y="1623"/>
                  <a:pt x="4474" y="1644"/>
                </a:cubicBezTo>
                <a:cubicBezTo>
                  <a:pt x="4484" y="1657"/>
                  <a:pt x="4491" y="1669"/>
                  <a:pt x="4493" y="1685"/>
                </a:cubicBezTo>
                <a:cubicBezTo>
                  <a:pt x="4495" y="1718"/>
                  <a:pt x="4477" y="1738"/>
                  <a:pt x="4453" y="1757"/>
                </a:cubicBezTo>
                <a:cubicBezTo>
                  <a:pt x="4426" y="1778"/>
                  <a:pt x="4394" y="1785"/>
                  <a:pt x="4362" y="1790"/>
                </a:cubicBezTo>
                <a:cubicBezTo>
                  <a:pt x="4334" y="1794"/>
                  <a:pt x="4306" y="1798"/>
                  <a:pt x="4278" y="1798"/>
                </a:cubicBezTo>
                <a:cubicBezTo>
                  <a:pt x="3089" y="1799"/>
                  <a:pt x="1900" y="1799"/>
                  <a:pt x="711" y="1798"/>
                </a:cubicBezTo>
                <a:cubicBezTo>
                  <a:pt x="685" y="1798"/>
                  <a:pt x="662" y="1802"/>
                  <a:pt x="643" y="1822"/>
                </a:cubicBezTo>
                <a:cubicBezTo>
                  <a:pt x="615" y="1850"/>
                  <a:pt x="617" y="1910"/>
                  <a:pt x="647" y="1936"/>
                </a:cubicBezTo>
                <a:cubicBezTo>
                  <a:pt x="664" y="1952"/>
                  <a:pt x="683" y="1956"/>
                  <a:pt x="705" y="1957"/>
                </a:cubicBezTo>
                <a:cubicBezTo>
                  <a:pt x="712" y="1957"/>
                  <a:pt x="718" y="1957"/>
                  <a:pt x="725" y="1957"/>
                </a:cubicBezTo>
                <a:cubicBezTo>
                  <a:pt x="1686" y="1957"/>
                  <a:pt x="2647" y="1957"/>
                  <a:pt x="3609" y="1957"/>
                </a:cubicBezTo>
                <a:cubicBezTo>
                  <a:pt x="3654" y="1957"/>
                  <a:pt x="3700" y="1957"/>
                  <a:pt x="3742" y="1974"/>
                </a:cubicBezTo>
                <a:cubicBezTo>
                  <a:pt x="3780" y="1989"/>
                  <a:pt x="3820" y="2007"/>
                  <a:pt x="3827" y="2055"/>
                </a:cubicBezTo>
                <a:cubicBezTo>
                  <a:pt x="3831" y="2081"/>
                  <a:pt x="3823" y="2102"/>
                  <a:pt x="3803" y="2120"/>
                </a:cubicBezTo>
                <a:cubicBezTo>
                  <a:pt x="3758" y="2159"/>
                  <a:pt x="3704" y="2169"/>
                  <a:pt x="3648" y="2170"/>
                </a:cubicBezTo>
                <a:cubicBezTo>
                  <a:pt x="3553" y="2172"/>
                  <a:pt x="3459" y="2171"/>
                  <a:pt x="3364" y="2171"/>
                </a:cubicBezTo>
                <a:cubicBezTo>
                  <a:pt x="2943" y="2171"/>
                  <a:pt x="2521" y="2171"/>
                  <a:pt x="2100" y="2171"/>
                </a:cubicBezTo>
                <a:cubicBezTo>
                  <a:pt x="2045" y="2171"/>
                  <a:pt x="1991" y="2172"/>
                  <a:pt x="1936" y="2171"/>
                </a:cubicBezTo>
                <a:cubicBezTo>
                  <a:pt x="1867" y="2169"/>
                  <a:pt x="1836" y="2241"/>
                  <a:pt x="1862" y="2295"/>
                </a:cubicBezTo>
                <a:cubicBezTo>
                  <a:pt x="1874" y="2318"/>
                  <a:pt x="1896" y="2332"/>
                  <a:pt x="1924" y="2333"/>
                </a:cubicBezTo>
                <a:cubicBezTo>
                  <a:pt x="1931" y="2333"/>
                  <a:pt x="1939" y="2333"/>
                  <a:pt x="1946" y="2333"/>
                </a:cubicBezTo>
                <a:cubicBezTo>
                  <a:pt x="2291" y="2333"/>
                  <a:pt x="2636" y="2332"/>
                  <a:pt x="2981" y="2333"/>
                </a:cubicBezTo>
                <a:cubicBezTo>
                  <a:pt x="3020" y="2333"/>
                  <a:pt x="3059" y="2337"/>
                  <a:pt x="3097" y="2345"/>
                </a:cubicBezTo>
                <a:cubicBezTo>
                  <a:pt x="3125" y="2352"/>
                  <a:pt x="3155" y="2361"/>
                  <a:pt x="3175" y="2386"/>
                </a:cubicBezTo>
                <a:cubicBezTo>
                  <a:pt x="3200" y="2419"/>
                  <a:pt x="3200" y="2433"/>
                  <a:pt x="3175" y="2462"/>
                </a:cubicBezTo>
                <a:cubicBezTo>
                  <a:pt x="3162" y="2477"/>
                  <a:pt x="3145" y="2484"/>
                  <a:pt x="3127" y="2492"/>
                </a:cubicBezTo>
                <a:cubicBezTo>
                  <a:pt x="3080" y="2512"/>
                  <a:pt x="3031" y="2513"/>
                  <a:pt x="2982" y="2513"/>
                </a:cubicBezTo>
                <a:cubicBezTo>
                  <a:pt x="2882" y="2514"/>
                  <a:pt x="2783" y="2515"/>
                  <a:pt x="2684" y="2516"/>
                </a:cubicBezTo>
                <a:cubicBezTo>
                  <a:pt x="2671" y="2516"/>
                  <a:pt x="2658" y="2519"/>
                  <a:pt x="2645" y="2522"/>
                </a:cubicBezTo>
                <a:cubicBezTo>
                  <a:pt x="2627" y="2526"/>
                  <a:pt x="2616" y="2539"/>
                  <a:pt x="2615" y="2556"/>
                </a:cubicBezTo>
                <a:cubicBezTo>
                  <a:pt x="2614" y="2573"/>
                  <a:pt x="2624" y="2594"/>
                  <a:pt x="2639" y="2600"/>
                </a:cubicBezTo>
                <a:cubicBezTo>
                  <a:pt x="2672" y="2617"/>
                  <a:pt x="2707" y="2629"/>
                  <a:pt x="2744" y="2635"/>
                </a:cubicBezTo>
                <a:cubicBezTo>
                  <a:pt x="2751" y="2636"/>
                  <a:pt x="2758" y="2638"/>
                  <a:pt x="2764" y="2642"/>
                </a:cubicBezTo>
                <a:cubicBezTo>
                  <a:pt x="2731" y="2639"/>
                  <a:pt x="2698" y="2638"/>
                  <a:pt x="2665" y="2631"/>
                </a:cubicBezTo>
                <a:cubicBezTo>
                  <a:pt x="2643" y="2626"/>
                  <a:pt x="2620" y="2616"/>
                  <a:pt x="2602" y="2603"/>
                </a:cubicBezTo>
                <a:cubicBezTo>
                  <a:pt x="2580" y="2589"/>
                  <a:pt x="2579" y="2564"/>
                  <a:pt x="2582" y="2539"/>
                </a:cubicBezTo>
                <a:cubicBezTo>
                  <a:pt x="2586" y="2511"/>
                  <a:pt x="2607" y="2497"/>
                  <a:pt x="2631" y="2492"/>
                </a:cubicBezTo>
                <a:cubicBezTo>
                  <a:pt x="2658" y="2487"/>
                  <a:pt x="2686" y="2484"/>
                  <a:pt x="2714" y="2484"/>
                </a:cubicBezTo>
                <a:cubicBezTo>
                  <a:pt x="2817" y="2483"/>
                  <a:pt x="2919" y="2483"/>
                  <a:pt x="3022" y="2483"/>
                </a:cubicBezTo>
                <a:cubicBezTo>
                  <a:pt x="3037" y="2483"/>
                  <a:pt x="3052" y="2483"/>
                  <a:pt x="3066" y="2478"/>
                </a:cubicBezTo>
                <a:cubicBezTo>
                  <a:pt x="3089" y="2471"/>
                  <a:pt x="3114" y="2449"/>
                  <a:pt x="3113" y="2420"/>
                </a:cubicBezTo>
                <a:cubicBezTo>
                  <a:pt x="3111" y="2395"/>
                  <a:pt x="3094" y="2373"/>
                  <a:pt x="3068" y="2368"/>
                </a:cubicBezTo>
                <a:cubicBezTo>
                  <a:pt x="3054" y="2365"/>
                  <a:pt x="3041" y="2363"/>
                  <a:pt x="3027" y="2363"/>
                </a:cubicBezTo>
                <a:cubicBezTo>
                  <a:pt x="2853" y="2363"/>
                  <a:pt x="2679" y="2363"/>
                  <a:pt x="2506" y="2363"/>
                </a:cubicBezTo>
                <a:cubicBezTo>
                  <a:pt x="2324" y="2363"/>
                  <a:pt x="2142" y="2364"/>
                  <a:pt x="1960" y="2363"/>
                </a:cubicBezTo>
                <a:cubicBezTo>
                  <a:pt x="1929" y="2362"/>
                  <a:pt x="1897" y="2360"/>
                  <a:pt x="1868" y="2353"/>
                </a:cubicBezTo>
                <a:cubicBezTo>
                  <a:pt x="1832" y="2343"/>
                  <a:pt x="1797" y="2328"/>
                  <a:pt x="1773" y="2298"/>
                </a:cubicBezTo>
                <a:cubicBezTo>
                  <a:pt x="1748" y="2268"/>
                  <a:pt x="1754" y="2220"/>
                  <a:pt x="1777" y="2197"/>
                </a:cubicBezTo>
                <a:cubicBezTo>
                  <a:pt x="1824" y="2151"/>
                  <a:pt x="1883" y="2143"/>
                  <a:pt x="1943" y="2141"/>
                </a:cubicBezTo>
                <a:cubicBezTo>
                  <a:pt x="1995" y="2140"/>
                  <a:pt x="2046" y="2141"/>
                  <a:pt x="2098" y="2141"/>
                </a:cubicBezTo>
                <a:cubicBezTo>
                  <a:pt x="2591" y="2141"/>
                  <a:pt x="3084" y="2141"/>
                  <a:pt x="3577" y="2141"/>
                </a:cubicBezTo>
                <a:cubicBezTo>
                  <a:pt x="3608" y="2141"/>
                  <a:pt x="3633" y="2134"/>
                  <a:pt x="3653" y="2111"/>
                </a:cubicBezTo>
                <a:cubicBezTo>
                  <a:pt x="3668" y="2094"/>
                  <a:pt x="3670" y="2073"/>
                  <a:pt x="3667" y="2051"/>
                </a:cubicBezTo>
                <a:cubicBezTo>
                  <a:pt x="3663" y="2024"/>
                  <a:pt x="3642" y="2002"/>
                  <a:pt x="3615" y="1998"/>
                </a:cubicBezTo>
                <a:cubicBezTo>
                  <a:pt x="3602" y="1995"/>
                  <a:pt x="3588" y="1994"/>
                  <a:pt x="3575" y="1994"/>
                </a:cubicBezTo>
                <a:cubicBezTo>
                  <a:pt x="2614" y="1994"/>
                  <a:pt x="1653" y="1994"/>
                  <a:pt x="692" y="1994"/>
                </a:cubicBezTo>
                <a:cubicBezTo>
                  <a:pt x="658" y="1994"/>
                  <a:pt x="623" y="1991"/>
                  <a:pt x="589" y="1984"/>
                </a:cubicBezTo>
                <a:cubicBezTo>
                  <a:pt x="563" y="1978"/>
                  <a:pt x="537" y="1966"/>
                  <a:pt x="514" y="1951"/>
                </a:cubicBezTo>
                <a:cubicBezTo>
                  <a:pt x="469" y="1923"/>
                  <a:pt x="456" y="1870"/>
                  <a:pt x="483" y="1826"/>
                </a:cubicBezTo>
                <a:cubicBezTo>
                  <a:pt x="498" y="1802"/>
                  <a:pt x="522" y="1785"/>
                  <a:pt x="549" y="1775"/>
                </a:cubicBezTo>
                <a:cubicBezTo>
                  <a:pt x="595" y="1758"/>
                  <a:pt x="642" y="1753"/>
                  <a:pt x="691" y="1753"/>
                </a:cubicBezTo>
                <a:cubicBezTo>
                  <a:pt x="1148" y="1754"/>
                  <a:pt x="1605" y="1754"/>
                  <a:pt x="2062" y="1754"/>
                </a:cubicBezTo>
                <a:cubicBezTo>
                  <a:pt x="2788" y="1754"/>
                  <a:pt x="3515" y="1754"/>
                  <a:pt x="4241" y="1753"/>
                </a:cubicBezTo>
                <a:cubicBezTo>
                  <a:pt x="4259" y="1753"/>
                  <a:pt x="4278" y="1749"/>
                  <a:pt x="4295" y="1743"/>
                </a:cubicBezTo>
                <a:cubicBezTo>
                  <a:pt x="4328" y="1729"/>
                  <a:pt x="4340" y="1682"/>
                  <a:pt x="4325" y="1650"/>
                </a:cubicBezTo>
                <a:cubicBezTo>
                  <a:pt x="4308" y="1616"/>
                  <a:pt x="4278" y="1607"/>
                  <a:pt x="4246" y="1608"/>
                </a:cubicBezTo>
                <a:cubicBezTo>
                  <a:pt x="4163" y="1609"/>
                  <a:pt x="4080" y="1616"/>
                  <a:pt x="3998" y="1617"/>
                </a:cubicBezTo>
                <a:cubicBezTo>
                  <a:pt x="3903" y="1617"/>
                  <a:pt x="3809" y="1617"/>
                  <a:pt x="3714" y="1611"/>
                </a:cubicBezTo>
                <a:cubicBezTo>
                  <a:pt x="3660" y="1608"/>
                  <a:pt x="3605" y="1595"/>
                  <a:pt x="3551" y="1583"/>
                </a:cubicBezTo>
                <a:cubicBezTo>
                  <a:pt x="3520" y="1576"/>
                  <a:pt x="3489" y="1565"/>
                  <a:pt x="3460" y="1552"/>
                </a:cubicBezTo>
                <a:cubicBezTo>
                  <a:pt x="3434" y="1541"/>
                  <a:pt x="3411" y="1525"/>
                  <a:pt x="3387" y="1512"/>
                </a:cubicBezTo>
                <a:cubicBezTo>
                  <a:pt x="3346" y="1491"/>
                  <a:pt x="3315" y="1457"/>
                  <a:pt x="3282" y="1427"/>
                </a:cubicBezTo>
                <a:cubicBezTo>
                  <a:pt x="3261" y="1408"/>
                  <a:pt x="3245" y="1383"/>
                  <a:pt x="3226" y="1362"/>
                </a:cubicBezTo>
                <a:cubicBezTo>
                  <a:pt x="3213" y="1346"/>
                  <a:pt x="3198" y="1331"/>
                  <a:pt x="3186" y="1315"/>
                </a:cubicBezTo>
                <a:cubicBezTo>
                  <a:pt x="3169" y="1292"/>
                  <a:pt x="3154" y="1267"/>
                  <a:pt x="3139" y="1243"/>
                </a:cubicBezTo>
                <a:cubicBezTo>
                  <a:pt x="3123" y="1218"/>
                  <a:pt x="3109" y="1191"/>
                  <a:pt x="3094" y="1165"/>
                </a:cubicBezTo>
                <a:cubicBezTo>
                  <a:pt x="3090" y="1157"/>
                  <a:pt x="3087" y="1148"/>
                  <a:pt x="3083" y="1139"/>
                </a:cubicBezTo>
                <a:cubicBezTo>
                  <a:pt x="3069" y="1102"/>
                  <a:pt x="3055" y="1066"/>
                  <a:pt x="3041" y="1029"/>
                </a:cubicBezTo>
                <a:cubicBezTo>
                  <a:pt x="3033" y="1006"/>
                  <a:pt x="3024" y="982"/>
                  <a:pt x="3014" y="957"/>
                </a:cubicBezTo>
                <a:cubicBezTo>
                  <a:pt x="2983" y="968"/>
                  <a:pt x="2952" y="977"/>
                  <a:pt x="2917" y="965"/>
                </a:cubicBezTo>
                <a:cubicBezTo>
                  <a:pt x="2884" y="953"/>
                  <a:pt x="2858" y="936"/>
                  <a:pt x="2847" y="899"/>
                </a:cubicBezTo>
                <a:cubicBezTo>
                  <a:pt x="2837" y="901"/>
                  <a:pt x="2827" y="904"/>
                  <a:pt x="2817" y="904"/>
                </a:cubicBezTo>
                <a:cubicBezTo>
                  <a:pt x="2756" y="904"/>
                  <a:pt x="2694" y="898"/>
                  <a:pt x="2638" y="875"/>
                </a:cubicBezTo>
                <a:cubicBezTo>
                  <a:pt x="2589" y="856"/>
                  <a:pt x="2545" y="826"/>
                  <a:pt x="2518" y="777"/>
                </a:cubicBezTo>
                <a:cubicBezTo>
                  <a:pt x="2495" y="736"/>
                  <a:pt x="2493" y="696"/>
                  <a:pt x="2511" y="655"/>
                </a:cubicBezTo>
                <a:cubicBezTo>
                  <a:pt x="2518" y="638"/>
                  <a:pt x="2535" y="624"/>
                  <a:pt x="2549" y="610"/>
                </a:cubicBezTo>
                <a:cubicBezTo>
                  <a:pt x="2577" y="583"/>
                  <a:pt x="2613" y="573"/>
                  <a:pt x="2651" y="569"/>
                </a:cubicBezTo>
                <a:cubicBezTo>
                  <a:pt x="2678" y="566"/>
                  <a:pt x="2706" y="562"/>
                  <a:pt x="2734" y="563"/>
                </a:cubicBezTo>
                <a:cubicBezTo>
                  <a:pt x="2751" y="563"/>
                  <a:pt x="2763" y="559"/>
                  <a:pt x="2770" y="545"/>
                </a:cubicBezTo>
                <a:cubicBezTo>
                  <a:pt x="2780" y="525"/>
                  <a:pt x="2799" y="516"/>
                  <a:pt x="2816" y="506"/>
                </a:cubicBezTo>
                <a:cubicBezTo>
                  <a:pt x="2819" y="505"/>
                  <a:pt x="2822" y="503"/>
                  <a:pt x="2825" y="501"/>
                </a:cubicBezTo>
                <a:cubicBezTo>
                  <a:pt x="2807" y="471"/>
                  <a:pt x="2790" y="441"/>
                  <a:pt x="2770" y="414"/>
                </a:cubicBezTo>
                <a:cubicBezTo>
                  <a:pt x="2757" y="396"/>
                  <a:pt x="2741" y="379"/>
                  <a:pt x="2726" y="363"/>
                </a:cubicBezTo>
                <a:cubicBezTo>
                  <a:pt x="2717" y="354"/>
                  <a:pt x="2708" y="346"/>
                  <a:pt x="2698" y="339"/>
                </a:cubicBezTo>
                <a:cubicBezTo>
                  <a:pt x="2663" y="317"/>
                  <a:pt x="2626" y="323"/>
                  <a:pt x="2589" y="330"/>
                </a:cubicBezTo>
                <a:cubicBezTo>
                  <a:pt x="2558" y="335"/>
                  <a:pt x="2531" y="350"/>
                  <a:pt x="2507" y="369"/>
                </a:cubicBezTo>
                <a:cubicBezTo>
                  <a:pt x="2489" y="383"/>
                  <a:pt x="2475" y="401"/>
                  <a:pt x="2460" y="418"/>
                </a:cubicBezTo>
                <a:cubicBezTo>
                  <a:pt x="2426" y="455"/>
                  <a:pt x="2409" y="501"/>
                  <a:pt x="2389" y="546"/>
                </a:cubicBezTo>
                <a:cubicBezTo>
                  <a:pt x="2378" y="569"/>
                  <a:pt x="2372" y="594"/>
                  <a:pt x="2364" y="619"/>
                </a:cubicBezTo>
                <a:cubicBezTo>
                  <a:pt x="2363" y="622"/>
                  <a:pt x="2364" y="626"/>
                  <a:pt x="2366" y="630"/>
                </a:cubicBezTo>
                <a:cubicBezTo>
                  <a:pt x="2383" y="673"/>
                  <a:pt x="2401" y="716"/>
                  <a:pt x="2417" y="760"/>
                </a:cubicBezTo>
                <a:cubicBezTo>
                  <a:pt x="2429" y="789"/>
                  <a:pt x="2439" y="818"/>
                  <a:pt x="2448" y="848"/>
                </a:cubicBezTo>
                <a:cubicBezTo>
                  <a:pt x="2460" y="888"/>
                  <a:pt x="2471" y="929"/>
                  <a:pt x="2483" y="969"/>
                </a:cubicBezTo>
                <a:cubicBezTo>
                  <a:pt x="2488" y="990"/>
                  <a:pt x="2495" y="1010"/>
                  <a:pt x="2501" y="1031"/>
                </a:cubicBezTo>
                <a:cubicBezTo>
                  <a:pt x="2519" y="1025"/>
                  <a:pt x="2537" y="1017"/>
                  <a:pt x="2556" y="1013"/>
                </a:cubicBezTo>
                <a:cubicBezTo>
                  <a:pt x="2626" y="995"/>
                  <a:pt x="2696" y="998"/>
                  <a:pt x="2764" y="1022"/>
                </a:cubicBezTo>
                <a:cubicBezTo>
                  <a:pt x="2802" y="1035"/>
                  <a:pt x="2839" y="1053"/>
                  <a:pt x="2870" y="1080"/>
                </a:cubicBezTo>
                <a:cubicBezTo>
                  <a:pt x="2901" y="1107"/>
                  <a:pt x="2930" y="1137"/>
                  <a:pt x="2957" y="1168"/>
                </a:cubicBezTo>
                <a:cubicBezTo>
                  <a:pt x="2977" y="1192"/>
                  <a:pt x="2990" y="1222"/>
                  <a:pt x="3002" y="1252"/>
                </a:cubicBezTo>
                <a:cubicBezTo>
                  <a:pt x="3033" y="1327"/>
                  <a:pt x="3031" y="1403"/>
                  <a:pt x="3011" y="1479"/>
                </a:cubicBezTo>
                <a:cubicBezTo>
                  <a:pt x="3004" y="1506"/>
                  <a:pt x="2993" y="1533"/>
                  <a:pt x="2979" y="1556"/>
                </a:cubicBezTo>
                <a:cubicBezTo>
                  <a:pt x="2960" y="1585"/>
                  <a:pt x="2938" y="1612"/>
                  <a:pt x="2911" y="1637"/>
                </a:cubicBezTo>
                <a:cubicBezTo>
                  <a:pt x="2872" y="1674"/>
                  <a:pt x="2826" y="1694"/>
                  <a:pt x="2776" y="1707"/>
                </a:cubicBezTo>
                <a:cubicBezTo>
                  <a:pt x="2725" y="1721"/>
                  <a:pt x="2672" y="1721"/>
                  <a:pt x="2620" y="1709"/>
                </a:cubicBezTo>
                <a:cubicBezTo>
                  <a:pt x="2591" y="1703"/>
                  <a:pt x="2562" y="1692"/>
                  <a:pt x="2536" y="1677"/>
                </a:cubicBezTo>
                <a:cubicBezTo>
                  <a:pt x="2506" y="1659"/>
                  <a:pt x="2481" y="1635"/>
                  <a:pt x="2462" y="1604"/>
                </a:cubicBezTo>
                <a:cubicBezTo>
                  <a:pt x="2419" y="1534"/>
                  <a:pt x="2418" y="1462"/>
                  <a:pt x="2447" y="1390"/>
                </a:cubicBezTo>
                <a:cubicBezTo>
                  <a:pt x="2460" y="1358"/>
                  <a:pt x="2484" y="1331"/>
                  <a:pt x="2511" y="1308"/>
                </a:cubicBezTo>
                <a:cubicBezTo>
                  <a:pt x="2532" y="1290"/>
                  <a:pt x="2557" y="1281"/>
                  <a:pt x="2583" y="1276"/>
                </a:cubicBezTo>
                <a:cubicBezTo>
                  <a:pt x="2602" y="1273"/>
                  <a:pt x="2621" y="1267"/>
                  <a:pt x="2639" y="1269"/>
                </a:cubicBezTo>
                <a:cubicBezTo>
                  <a:pt x="2672" y="1272"/>
                  <a:pt x="2706" y="1280"/>
                  <a:pt x="2733" y="1301"/>
                </a:cubicBezTo>
                <a:cubicBezTo>
                  <a:pt x="2757" y="1319"/>
                  <a:pt x="2777" y="1341"/>
                  <a:pt x="2788" y="1371"/>
                </a:cubicBezTo>
                <a:cubicBezTo>
                  <a:pt x="2795" y="1391"/>
                  <a:pt x="2801" y="1412"/>
                  <a:pt x="2794" y="1431"/>
                </a:cubicBezTo>
                <a:cubicBezTo>
                  <a:pt x="2780" y="1468"/>
                  <a:pt x="2763" y="1501"/>
                  <a:pt x="2720" y="1516"/>
                </a:cubicBezTo>
                <a:cubicBezTo>
                  <a:pt x="2691" y="1527"/>
                  <a:pt x="2639" y="1507"/>
                  <a:pt x="2630" y="1478"/>
                </a:cubicBezTo>
                <a:cubicBezTo>
                  <a:pt x="2624" y="1459"/>
                  <a:pt x="2627" y="1446"/>
                  <a:pt x="2642" y="1433"/>
                </a:cubicBezTo>
                <a:cubicBezTo>
                  <a:pt x="2651" y="1425"/>
                  <a:pt x="2660" y="1417"/>
                  <a:pt x="2669" y="1410"/>
                </a:cubicBezTo>
                <a:cubicBezTo>
                  <a:pt x="2672" y="1427"/>
                  <a:pt x="2674" y="1442"/>
                  <a:pt x="2679" y="1455"/>
                </a:cubicBezTo>
                <a:cubicBezTo>
                  <a:pt x="2681" y="1461"/>
                  <a:pt x="2690" y="1468"/>
                  <a:pt x="2696" y="1468"/>
                </a:cubicBezTo>
                <a:cubicBezTo>
                  <a:pt x="2702" y="1468"/>
                  <a:pt x="2709" y="1460"/>
                  <a:pt x="2712" y="1454"/>
                </a:cubicBezTo>
                <a:cubicBezTo>
                  <a:pt x="2716" y="1448"/>
                  <a:pt x="2719" y="1439"/>
                  <a:pt x="2719" y="1432"/>
                </a:cubicBezTo>
                <a:cubicBezTo>
                  <a:pt x="2721" y="1412"/>
                  <a:pt x="2719" y="1391"/>
                  <a:pt x="2701" y="1379"/>
                </a:cubicBezTo>
                <a:cubicBezTo>
                  <a:pt x="2675" y="1362"/>
                  <a:pt x="2646" y="1361"/>
                  <a:pt x="2618" y="1375"/>
                </a:cubicBezTo>
                <a:cubicBezTo>
                  <a:pt x="2567" y="1402"/>
                  <a:pt x="2544" y="1475"/>
                  <a:pt x="2584" y="1530"/>
                </a:cubicBezTo>
                <a:cubicBezTo>
                  <a:pt x="2599" y="1551"/>
                  <a:pt x="2618" y="1565"/>
                  <a:pt x="2640" y="1576"/>
                </a:cubicBezTo>
                <a:cubicBezTo>
                  <a:pt x="2679" y="1596"/>
                  <a:pt x="2719" y="1596"/>
                  <a:pt x="2758" y="1583"/>
                </a:cubicBezTo>
                <a:cubicBezTo>
                  <a:pt x="2794" y="1571"/>
                  <a:pt x="2824" y="1549"/>
                  <a:pt x="2845" y="1515"/>
                </a:cubicBezTo>
                <a:cubicBezTo>
                  <a:pt x="2890" y="1444"/>
                  <a:pt x="2884" y="1370"/>
                  <a:pt x="2860" y="1296"/>
                </a:cubicBezTo>
                <a:cubicBezTo>
                  <a:pt x="2852" y="1269"/>
                  <a:pt x="2832" y="1245"/>
                  <a:pt x="2816" y="1220"/>
                </a:cubicBezTo>
                <a:cubicBezTo>
                  <a:pt x="2794" y="1187"/>
                  <a:pt x="2760" y="1168"/>
                  <a:pt x="2724" y="1151"/>
                </a:cubicBezTo>
                <a:cubicBezTo>
                  <a:pt x="2663" y="1123"/>
                  <a:pt x="2601" y="1124"/>
                  <a:pt x="2539" y="1143"/>
                </a:cubicBezTo>
                <a:cubicBezTo>
                  <a:pt x="2512" y="1152"/>
                  <a:pt x="2488" y="1169"/>
                  <a:pt x="2461" y="1183"/>
                </a:cubicBezTo>
                <a:cubicBezTo>
                  <a:pt x="2451" y="1151"/>
                  <a:pt x="2442" y="1116"/>
                  <a:pt x="2430" y="1081"/>
                </a:cubicBezTo>
                <a:cubicBezTo>
                  <a:pt x="2417" y="1047"/>
                  <a:pt x="2402" y="1014"/>
                  <a:pt x="2389" y="980"/>
                </a:cubicBezTo>
                <a:cubicBezTo>
                  <a:pt x="2386" y="972"/>
                  <a:pt x="2383" y="964"/>
                  <a:pt x="2380" y="956"/>
                </a:cubicBezTo>
                <a:cubicBezTo>
                  <a:pt x="2366" y="926"/>
                  <a:pt x="2352" y="895"/>
                  <a:pt x="2337" y="865"/>
                </a:cubicBezTo>
                <a:cubicBezTo>
                  <a:pt x="2324" y="841"/>
                  <a:pt x="2309" y="819"/>
                  <a:pt x="2295" y="796"/>
                </a:cubicBezTo>
                <a:cubicBezTo>
                  <a:pt x="2282" y="777"/>
                  <a:pt x="2271" y="757"/>
                  <a:pt x="2257" y="739"/>
                </a:cubicBezTo>
                <a:cubicBezTo>
                  <a:pt x="2237" y="714"/>
                  <a:pt x="2217" y="689"/>
                  <a:pt x="2194" y="667"/>
                </a:cubicBezTo>
                <a:cubicBezTo>
                  <a:pt x="2174" y="647"/>
                  <a:pt x="2152" y="628"/>
                  <a:pt x="2128" y="612"/>
                </a:cubicBezTo>
                <a:cubicBezTo>
                  <a:pt x="2078" y="579"/>
                  <a:pt x="2023" y="567"/>
                  <a:pt x="1963" y="582"/>
                </a:cubicBezTo>
                <a:cubicBezTo>
                  <a:pt x="1930" y="590"/>
                  <a:pt x="1902" y="606"/>
                  <a:pt x="1877" y="629"/>
                </a:cubicBezTo>
                <a:cubicBezTo>
                  <a:pt x="1861" y="644"/>
                  <a:pt x="1843" y="657"/>
                  <a:pt x="1829" y="674"/>
                </a:cubicBezTo>
                <a:cubicBezTo>
                  <a:pt x="1802" y="709"/>
                  <a:pt x="1775" y="745"/>
                  <a:pt x="1757" y="786"/>
                </a:cubicBezTo>
                <a:cubicBezTo>
                  <a:pt x="1741" y="819"/>
                  <a:pt x="1723" y="852"/>
                  <a:pt x="1711" y="886"/>
                </a:cubicBezTo>
                <a:cubicBezTo>
                  <a:pt x="1686" y="963"/>
                  <a:pt x="1678" y="1042"/>
                  <a:pt x="1700" y="1121"/>
                </a:cubicBezTo>
                <a:cubicBezTo>
                  <a:pt x="1709" y="1154"/>
                  <a:pt x="1727" y="1182"/>
                  <a:pt x="1747" y="1209"/>
                </a:cubicBezTo>
                <a:cubicBezTo>
                  <a:pt x="1768" y="1236"/>
                  <a:pt x="1793" y="1257"/>
                  <a:pt x="1822" y="1273"/>
                </a:cubicBezTo>
                <a:cubicBezTo>
                  <a:pt x="1846" y="1286"/>
                  <a:pt x="1874" y="1294"/>
                  <a:pt x="1901" y="1300"/>
                </a:cubicBezTo>
                <a:cubicBezTo>
                  <a:pt x="1943" y="1308"/>
                  <a:pt x="1985" y="1301"/>
                  <a:pt x="2021" y="1276"/>
                </a:cubicBezTo>
                <a:cubicBezTo>
                  <a:pt x="2039" y="1264"/>
                  <a:pt x="2055" y="1247"/>
                  <a:pt x="2067" y="1229"/>
                </a:cubicBezTo>
                <a:cubicBezTo>
                  <a:pt x="2090" y="1197"/>
                  <a:pt x="2102" y="1160"/>
                  <a:pt x="2093" y="1119"/>
                </a:cubicBezTo>
                <a:cubicBezTo>
                  <a:pt x="2081" y="1067"/>
                  <a:pt x="2054" y="1037"/>
                  <a:pt x="2001" y="1027"/>
                </a:cubicBezTo>
                <a:cubicBezTo>
                  <a:pt x="1986" y="1025"/>
                  <a:pt x="1971" y="1026"/>
                  <a:pt x="1956" y="1028"/>
                </a:cubicBezTo>
                <a:cubicBezTo>
                  <a:pt x="1928" y="1033"/>
                  <a:pt x="1907" y="1049"/>
                  <a:pt x="1898" y="1075"/>
                </a:cubicBezTo>
                <a:cubicBezTo>
                  <a:pt x="1889" y="1100"/>
                  <a:pt x="1884" y="1127"/>
                  <a:pt x="1904" y="1150"/>
                </a:cubicBezTo>
                <a:cubicBezTo>
                  <a:pt x="1917" y="1165"/>
                  <a:pt x="1952" y="1169"/>
                  <a:pt x="1967" y="1156"/>
                </a:cubicBezTo>
                <a:cubicBezTo>
                  <a:pt x="1979" y="1147"/>
                  <a:pt x="1975" y="1124"/>
                  <a:pt x="1960" y="1114"/>
                </a:cubicBezTo>
                <a:cubicBezTo>
                  <a:pt x="1953" y="1109"/>
                  <a:pt x="1946" y="1106"/>
                  <a:pt x="1938" y="1101"/>
                </a:cubicBezTo>
                <a:cubicBezTo>
                  <a:pt x="1958" y="1089"/>
                  <a:pt x="1978" y="1080"/>
                  <a:pt x="2000" y="1094"/>
                </a:cubicBezTo>
                <a:cubicBezTo>
                  <a:pt x="2020" y="1106"/>
                  <a:pt x="2031" y="1126"/>
                  <a:pt x="2026" y="1148"/>
                </a:cubicBezTo>
                <a:cubicBezTo>
                  <a:pt x="2022" y="1169"/>
                  <a:pt x="2012" y="1189"/>
                  <a:pt x="1992" y="1203"/>
                </a:cubicBezTo>
                <a:cubicBezTo>
                  <a:pt x="1963" y="1224"/>
                  <a:pt x="1934" y="1226"/>
                  <a:pt x="1901" y="1218"/>
                </a:cubicBezTo>
                <a:cubicBezTo>
                  <a:pt x="1864" y="1209"/>
                  <a:pt x="1837" y="1185"/>
                  <a:pt x="1824" y="1149"/>
                </a:cubicBezTo>
                <a:cubicBezTo>
                  <a:pt x="1804" y="1096"/>
                  <a:pt x="1810" y="1043"/>
                  <a:pt x="1836" y="993"/>
                </a:cubicBezTo>
                <a:cubicBezTo>
                  <a:pt x="1845" y="976"/>
                  <a:pt x="1862" y="964"/>
                  <a:pt x="1875" y="949"/>
                </a:cubicBezTo>
                <a:cubicBezTo>
                  <a:pt x="1901" y="921"/>
                  <a:pt x="1935" y="909"/>
                  <a:pt x="1971" y="905"/>
                </a:cubicBezTo>
                <a:cubicBezTo>
                  <a:pt x="1989" y="902"/>
                  <a:pt x="2008" y="897"/>
                  <a:pt x="2025" y="900"/>
                </a:cubicBezTo>
                <a:cubicBezTo>
                  <a:pt x="2065" y="906"/>
                  <a:pt x="2103" y="915"/>
                  <a:pt x="2137" y="939"/>
                </a:cubicBezTo>
                <a:cubicBezTo>
                  <a:pt x="2169" y="961"/>
                  <a:pt x="2191" y="989"/>
                  <a:pt x="2209" y="1020"/>
                </a:cubicBezTo>
                <a:cubicBezTo>
                  <a:pt x="2221" y="1041"/>
                  <a:pt x="2225" y="1066"/>
                  <a:pt x="2230" y="1090"/>
                </a:cubicBezTo>
                <a:cubicBezTo>
                  <a:pt x="2237" y="1133"/>
                  <a:pt x="2233" y="1176"/>
                  <a:pt x="2217" y="1217"/>
                </a:cubicBezTo>
                <a:cubicBezTo>
                  <a:pt x="2206" y="1244"/>
                  <a:pt x="2189" y="1270"/>
                  <a:pt x="2172" y="1295"/>
                </a:cubicBezTo>
                <a:cubicBezTo>
                  <a:pt x="2159" y="1314"/>
                  <a:pt x="2145" y="1332"/>
                  <a:pt x="2128" y="1348"/>
                </a:cubicBezTo>
                <a:cubicBezTo>
                  <a:pt x="2095" y="1379"/>
                  <a:pt x="2057" y="1401"/>
                  <a:pt x="2014" y="1417"/>
                </a:cubicBezTo>
                <a:cubicBezTo>
                  <a:pt x="1955" y="1439"/>
                  <a:pt x="1894" y="1442"/>
                  <a:pt x="1834" y="1429"/>
                </a:cubicBezTo>
                <a:cubicBezTo>
                  <a:pt x="1798" y="1421"/>
                  <a:pt x="1763" y="1408"/>
                  <a:pt x="1730" y="1389"/>
                </a:cubicBezTo>
                <a:cubicBezTo>
                  <a:pt x="1696" y="1368"/>
                  <a:pt x="1666" y="1344"/>
                  <a:pt x="1640" y="1315"/>
                </a:cubicBezTo>
                <a:cubicBezTo>
                  <a:pt x="1616" y="1289"/>
                  <a:pt x="1594" y="1261"/>
                  <a:pt x="1570" y="1235"/>
                </a:cubicBezTo>
                <a:cubicBezTo>
                  <a:pt x="1557" y="1220"/>
                  <a:pt x="1542" y="1206"/>
                  <a:pt x="1527" y="1193"/>
                </a:cubicBezTo>
                <a:cubicBezTo>
                  <a:pt x="1507" y="1176"/>
                  <a:pt x="1486" y="1159"/>
                  <a:pt x="1464" y="1145"/>
                </a:cubicBezTo>
                <a:cubicBezTo>
                  <a:pt x="1435" y="1128"/>
                  <a:pt x="1403" y="1125"/>
                  <a:pt x="1370" y="1129"/>
                </a:cubicBezTo>
                <a:cubicBezTo>
                  <a:pt x="1318" y="1136"/>
                  <a:pt x="1275" y="1160"/>
                  <a:pt x="1239" y="1196"/>
                </a:cubicBezTo>
                <a:cubicBezTo>
                  <a:pt x="1207" y="1229"/>
                  <a:pt x="1185" y="1267"/>
                  <a:pt x="1167" y="1309"/>
                </a:cubicBezTo>
                <a:cubicBezTo>
                  <a:pt x="1143" y="1367"/>
                  <a:pt x="1138" y="1425"/>
                  <a:pt x="1155" y="1484"/>
                </a:cubicBezTo>
                <a:cubicBezTo>
                  <a:pt x="1164" y="1517"/>
                  <a:pt x="1183" y="1544"/>
                  <a:pt x="1208" y="1567"/>
                </a:cubicBezTo>
                <a:cubicBezTo>
                  <a:pt x="1258" y="1613"/>
                  <a:pt x="1331" y="1616"/>
                  <a:pt x="1384" y="1588"/>
                </a:cubicBezTo>
                <a:cubicBezTo>
                  <a:pt x="1402" y="1578"/>
                  <a:pt x="1421" y="1564"/>
                  <a:pt x="1428" y="1542"/>
                </a:cubicBezTo>
                <a:cubicBezTo>
                  <a:pt x="1431" y="1531"/>
                  <a:pt x="1438" y="1522"/>
                  <a:pt x="1441" y="1512"/>
                </a:cubicBezTo>
                <a:cubicBezTo>
                  <a:pt x="1453" y="1464"/>
                  <a:pt x="1409" y="1390"/>
                  <a:pt x="1345" y="1402"/>
                </a:cubicBezTo>
                <a:cubicBezTo>
                  <a:pt x="1326" y="1406"/>
                  <a:pt x="1309" y="1412"/>
                  <a:pt x="1301" y="1433"/>
                </a:cubicBezTo>
                <a:cubicBezTo>
                  <a:pt x="1294" y="1454"/>
                  <a:pt x="1299" y="1473"/>
                  <a:pt x="1310" y="1490"/>
                </a:cubicBezTo>
                <a:cubicBezTo>
                  <a:pt x="1318" y="1503"/>
                  <a:pt x="1334" y="1501"/>
                  <a:pt x="1338" y="1486"/>
                </a:cubicBezTo>
                <a:cubicBezTo>
                  <a:pt x="1342" y="1473"/>
                  <a:pt x="1341" y="1460"/>
                  <a:pt x="1342" y="1445"/>
                </a:cubicBezTo>
                <a:cubicBezTo>
                  <a:pt x="1361" y="1444"/>
                  <a:pt x="1372" y="1460"/>
                  <a:pt x="1382" y="1474"/>
                </a:cubicBezTo>
                <a:cubicBezTo>
                  <a:pt x="1390" y="1485"/>
                  <a:pt x="1386" y="1499"/>
                  <a:pt x="1377" y="1512"/>
                </a:cubicBezTo>
                <a:cubicBezTo>
                  <a:pt x="1348" y="1550"/>
                  <a:pt x="1294" y="1550"/>
                  <a:pt x="1261" y="1514"/>
                </a:cubicBezTo>
                <a:cubicBezTo>
                  <a:pt x="1225" y="1477"/>
                  <a:pt x="1224" y="1437"/>
                  <a:pt x="1243" y="1394"/>
                </a:cubicBezTo>
                <a:cubicBezTo>
                  <a:pt x="1253" y="1372"/>
                  <a:pt x="1270" y="1356"/>
                  <a:pt x="1290" y="1341"/>
                </a:cubicBezTo>
                <a:cubicBezTo>
                  <a:pt x="1335" y="1309"/>
                  <a:pt x="1384" y="1307"/>
                  <a:pt x="1435" y="1320"/>
                </a:cubicBezTo>
                <a:cubicBezTo>
                  <a:pt x="1451" y="1324"/>
                  <a:pt x="1466" y="1334"/>
                  <a:pt x="1480" y="1343"/>
                </a:cubicBezTo>
                <a:cubicBezTo>
                  <a:pt x="1521" y="1372"/>
                  <a:pt x="1549" y="1410"/>
                  <a:pt x="1559" y="1460"/>
                </a:cubicBezTo>
                <a:cubicBezTo>
                  <a:pt x="1562" y="1477"/>
                  <a:pt x="1567" y="1496"/>
                  <a:pt x="1565" y="1514"/>
                </a:cubicBezTo>
                <a:cubicBezTo>
                  <a:pt x="1561" y="1552"/>
                  <a:pt x="1551" y="1589"/>
                  <a:pt x="1526" y="1621"/>
                </a:cubicBezTo>
                <a:cubicBezTo>
                  <a:pt x="1496" y="1661"/>
                  <a:pt x="1456" y="1685"/>
                  <a:pt x="1408" y="1701"/>
                </a:cubicBezTo>
                <a:cubicBezTo>
                  <a:pt x="1356" y="1718"/>
                  <a:pt x="1304" y="1720"/>
                  <a:pt x="1252" y="1708"/>
                </a:cubicBezTo>
                <a:cubicBezTo>
                  <a:pt x="1218" y="1700"/>
                  <a:pt x="1184" y="1689"/>
                  <a:pt x="1155" y="1665"/>
                </a:cubicBezTo>
                <a:cubicBezTo>
                  <a:pt x="1139" y="1652"/>
                  <a:pt x="1124" y="1638"/>
                  <a:pt x="1107" y="1626"/>
                </a:cubicBezTo>
                <a:cubicBezTo>
                  <a:pt x="1100" y="1621"/>
                  <a:pt x="1089" y="1616"/>
                  <a:pt x="1080" y="1616"/>
                </a:cubicBezTo>
                <a:cubicBezTo>
                  <a:pt x="823" y="1616"/>
                  <a:pt x="567" y="1616"/>
                  <a:pt x="310" y="1616"/>
                </a:cubicBezTo>
                <a:cubicBezTo>
                  <a:pt x="283" y="1616"/>
                  <a:pt x="255" y="1617"/>
                  <a:pt x="228" y="1612"/>
                </a:cubicBezTo>
                <a:cubicBezTo>
                  <a:pt x="187" y="1606"/>
                  <a:pt x="145" y="1598"/>
                  <a:pt x="106" y="1585"/>
                </a:cubicBezTo>
                <a:cubicBezTo>
                  <a:pt x="74" y="1575"/>
                  <a:pt x="44" y="1558"/>
                  <a:pt x="22" y="1531"/>
                </a:cubicBezTo>
                <a:cubicBezTo>
                  <a:pt x="0" y="1505"/>
                  <a:pt x="2" y="1457"/>
                  <a:pt x="27" y="1432"/>
                </a:cubicBezTo>
                <a:cubicBezTo>
                  <a:pt x="68" y="1390"/>
                  <a:pt x="120" y="1378"/>
                  <a:pt x="173" y="1366"/>
                </a:cubicBezTo>
                <a:cubicBezTo>
                  <a:pt x="238" y="1351"/>
                  <a:pt x="303" y="1355"/>
                  <a:pt x="368" y="1356"/>
                </a:cubicBezTo>
                <a:cubicBezTo>
                  <a:pt x="479" y="1356"/>
                  <a:pt x="589" y="1355"/>
                  <a:pt x="700" y="1359"/>
                </a:cubicBezTo>
                <a:cubicBezTo>
                  <a:pt x="785" y="1362"/>
                  <a:pt x="870" y="1372"/>
                  <a:pt x="955" y="1378"/>
                </a:cubicBezTo>
                <a:cubicBezTo>
                  <a:pt x="957" y="1379"/>
                  <a:pt x="959" y="1379"/>
                  <a:pt x="962" y="1383"/>
                </a:cubicBezTo>
                <a:cubicBezTo>
                  <a:pt x="952" y="1384"/>
                  <a:pt x="942" y="1385"/>
                  <a:pt x="931" y="1385"/>
                </a:cubicBezTo>
                <a:cubicBezTo>
                  <a:pt x="786" y="1387"/>
                  <a:pt x="640" y="1389"/>
                  <a:pt x="495" y="1392"/>
                </a:cubicBezTo>
                <a:cubicBezTo>
                  <a:pt x="406" y="1394"/>
                  <a:pt x="316" y="1397"/>
                  <a:pt x="227" y="1400"/>
                </a:cubicBezTo>
                <a:cubicBezTo>
                  <a:pt x="196" y="1401"/>
                  <a:pt x="168" y="1410"/>
                  <a:pt x="144" y="1432"/>
                </a:cubicBezTo>
                <a:cubicBezTo>
                  <a:pt x="115" y="1458"/>
                  <a:pt x="116" y="1518"/>
                  <a:pt x="146" y="1543"/>
                </a:cubicBezTo>
                <a:cubicBezTo>
                  <a:pt x="173" y="1566"/>
                  <a:pt x="204" y="1570"/>
                  <a:pt x="237" y="1570"/>
                </a:cubicBezTo>
                <a:cubicBezTo>
                  <a:pt x="329" y="1571"/>
                  <a:pt x="421" y="1570"/>
                  <a:pt x="513" y="1570"/>
                </a:cubicBezTo>
                <a:cubicBezTo>
                  <a:pt x="689" y="1570"/>
                  <a:pt x="866" y="1570"/>
                  <a:pt x="1042" y="1570"/>
                </a:cubicBezTo>
                <a:cubicBezTo>
                  <a:pt x="1048" y="1570"/>
                  <a:pt x="1054" y="1570"/>
                  <a:pt x="1061" y="1570"/>
                </a:cubicBezTo>
                <a:cubicBezTo>
                  <a:pt x="1055" y="1552"/>
                  <a:pt x="1047" y="1535"/>
                  <a:pt x="1043" y="1518"/>
                </a:cubicBezTo>
                <a:cubicBezTo>
                  <a:pt x="1036" y="1491"/>
                  <a:pt x="1028" y="1464"/>
                  <a:pt x="1025" y="1437"/>
                </a:cubicBezTo>
                <a:cubicBezTo>
                  <a:pt x="1021" y="1391"/>
                  <a:pt x="1025" y="1345"/>
                  <a:pt x="1036" y="1300"/>
                </a:cubicBezTo>
                <a:cubicBezTo>
                  <a:pt x="1044" y="1266"/>
                  <a:pt x="1055" y="1233"/>
                  <a:pt x="1069" y="1202"/>
                </a:cubicBezTo>
                <a:cubicBezTo>
                  <a:pt x="1083" y="1170"/>
                  <a:pt x="1101" y="1139"/>
                  <a:pt x="1121" y="1111"/>
                </a:cubicBezTo>
                <a:cubicBezTo>
                  <a:pt x="1143" y="1080"/>
                  <a:pt x="1170" y="1053"/>
                  <a:pt x="1203" y="1031"/>
                </a:cubicBezTo>
                <a:cubicBezTo>
                  <a:pt x="1264" y="990"/>
                  <a:pt x="1330" y="976"/>
                  <a:pt x="1401" y="989"/>
                </a:cubicBezTo>
                <a:cubicBezTo>
                  <a:pt x="1441" y="997"/>
                  <a:pt x="1479" y="1011"/>
                  <a:pt x="1514" y="1034"/>
                </a:cubicBezTo>
                <a:cubicBezTo>
                  <a:pt x="1524" y="1041"/>
                  <a:pt x="1536" y="1047"/>
                  <a:pt x="1548" y="1054"/>
                </a:cubicBezTo>
                <a:cubicBezTo>
                  <a:pt x="1551" y="1027"/>
                  <a:pt x="1551" y="1000"/>
                  <a:pt x="1555" y="974"/>
                </a:cubicBezTo>
                <a:cubicBezTo>
                  <a:pt x="1564" y="925"/>
                  <a:pt x="1573" y="876"/>
                  <a:pt x="1586" y="827"/>
                </a:cubicBezTo>
                <a:cubicBezTo>
                  <a:pt x="1595" y="790"/>
                  <a:pt x="1607" y="753"/>
                  <a:pt x="1622" y="718"/>
                </a:cubicBezTo>
                <a:cubicBezTo>
                  <a:pt x="1644" y="668"/>
                  <a:pt x="1668" y="619"/>
                  <a:pt x="1698" y="573"/>
                </a:cubicBezTo>
                <a:cubicBezTo>
                  <a:pt x="1733" y="520"/>
                  <a:pt x="1772" y="472"/>
                  <a:pt x="1822" y="433"/>
                </a:cubicBezTo>
                <a:cubicBezTo>
                  <a:pt x="1847" y="414"/>
                  <a:pt x="1875" y="398"/>
                  <a:pt x="1903" y="384"/>
                </a:cubicBezTo>
                <a:cubicBezTo>
                  <a:pt x="1982" y="344"/>
                  <a:pt x="2064" y="345"/>
                  <a:pt x="2147" y="372"/>
                </a:cubicBezTo>
                <a:cubicBezTo>
                  <a:pt x="2178" y="382"/>
                  <a:pt x="2206" y="403"/>
                  <a:pt x="2229" y="428"/>
                </a:cubicBezTo>
                <a:cubicBezTo>
                  <a:pt x="2237" y="436"/>
                  <a:pt x="2245" y="443"/>
                  <a:pt x="2253" y="451"/>
                </a:cubicBezTo>
                <a:cubicBezTo>
                  <a:pt x="2266" y="420"/>
                  <a:pt x="2277" y="389"/>
                  <a:pt x="2290" y="358"/>
                </a:cubicBezTo>
                <a:cubicBezTo>
                  <a:pt x="2306" y="320"/>
                  <a:pt x="2322" y="281"/>
                  <a:pt x="2341" y="244"/>
                </a:cubicBezTo>
                <a:cubicBezTo>
                  <a:pt x="2354" y="216"/>
                  <a:pt x="2369" y="189"/>
                  <a:pt x="2386" y="164"/>
                </a:cubicBezTo>
                <a:cubicBezTo>
                  <a:pt x="2397" y="147"/>
                  <a:pt x="2412" y="133"/>
                  <a:pt x="2427" y="119"/>
                </a:cubicBezTo>
                <a:cubicBezTo>
                  <a:pt x="2444" y="103"/>
                  <a:pt x="2462" y="88"/>
                  <a:pt x="2480" y="72"/>
                </a:cubicBezTo>
                <a:cubicBezTo>
                  <a:pt x="2485" y="68"/>
                  <a:pt x="2491" y="66"/>
                  <a:pt x="2497" y="62"/>
                </a:cubicBezTo>
                <a:cubicBezTo>
                  <a:pt x="2526" y="44"/>
                  <a:pt x="2555" y="30"/>
                  <a:pt x="2587" y="19"/>
                </a:cubicBezTo>
                <a:cubicBezTo>
                  <a:pt x="2624" y="5"/>
                  <a:pt x="2662" y="0"/>
                  <a:pt x="2699" y="9"/>
                </a:cubicBezTo>
                <a:cubicBezTo>
                  <a:pt x="2730" y="15"/>
                  <a:pt x="2760" y="25"/>
                  <a:pt x="2786" y="46"/>
                </a:cubicBezTo>
                <a:cubicBezTo>
                  <a:pt x="2815" y="70"/>
                  <a:pt x="2833" y="99"/>
                  <a:pt x="2848" y="132"/>
                </a:cubicBezTo>
                <a:cubicBezTo>
                  <a:pt x="2859" y="156"/>
                  <a:pt x="2869" y="180"/>
                  <a:pt x="2878" y="204"/>
                </a:cubicBezTo>
                <a:cubicBezTo>
                  <a:pt x="2889" y="235"/>
                  <a:pt x="2899" y="266"/>
                  <a:pt x="2910" y="297"/>
                </a:cubicBezTo>
                <a:cubicBezTo>
                  <a:pt x="2920" y="326"/>
                  <a:pt x="2930" y="355"/>
                  <a:pt x="2941" y="384"/>
                </a:cubicBezTo>
                <a:cubicBezTo>
                  <a:pt x="2962" y="435"/>
                  <a:pt x="2983" y="485"/>
                  <a:pt x="3005" y="536"/>
                </a:cubicBezTo>
                <a:cubicBezTo>
                  <a:pt x="3010" y="548"/>
                  <a:pt x="3018" y="559"/>
                  <a:pt x="3024" y="569"/>
                </a:cubicBezTo>
                <a:cubicBezTo>
                  <a:pt x="3050" y="571"/>
                  <a:pt x="3077" y="574"/>
                  <a:pt x="3104" y="577"/>
                </a:cubicBezTo>
                <a:cubicBezTo>
                  <a:pt x="3107" y="577"/>
                  <a:pt x="3111" y="575"/>
                  <a:pt x="3114" y="572"/>
                </a:cubicBezTo>
                <a:cubicBezTo>
                  <a:pt x="3140" y="543"/>
                  <a:pt x="3172" y="523"/>
                  <a:pt x="3207" y="507"/>
                </a:cubicBezTo>
                <a:cubicBezTo>
                  <a:pt x="3248" y="487"/>
                  <a:pt x="3290" y="482"/>
                  <a:pt x="3334" y="490"/>
                </a:cubicBezTo>
                <a:cubicBezTo>
                  <a:pt x="3393" y="501"/>
                  <a:pt x="3428" y="550"/>
                  <a:pt x="3423" y="610"/>
                </a:cubicBezTo>
                <a:cubicBezTo>
                  <a:pt x="3423" y="616"/>
                  <a:pt x="3422" y="623"/>
                  <a:pt x="3422" y="630"/>
                </a:cubicBezTo>
                <a:cubicBezTo>
                  <a:pt x="3444" y="638"/>
                  <a:pt x="3461" y="626"/>
                  <a:pt x="3477" y="616"/>
                </a:cubicBezTo>
                <a:cubicBezTo>
                  <a:pt x="3489" y="609"/>
                  <a:pt x="3499" y="599"/>
                  <a:pt x="3509" y="590"/>
                </a:cubicBezTo>
                <a:cubicBezTo>
                  <a:pt x="3533" y="568"/>
                  <a:pt x="3573" y="560"/>
                  <a:pt x="3606" y="577"/>
                </a:cubicBezTo>
                <a:cubicBezTo>
                  <a:pt x="3631" y="591"/>
                  <a:pt x="3655" y="608"/>
                  <a:pt x="3679" y="624"/>
                </a:cubicBezTo>
                <a:cubicBezTo>
                  <a:pt x="3716" y="650"/>
                  <a:pt x="3751" y="680"/>
                  <a:pt x="3800" y="677"/>
                </a:cubicBezTo>
                <a:cubicBezTo>
                  <a:pt x="3821" y="675"/>
                  <a:pt x="3841" y="671"/>
                  <a:pt x="3857" y="656"/>
                </a:cubicBezTo>
                <a:cubicBezTo>
                  <a:pt x="3873" y="641"/>
                  <a:pt x="3890" y="628"/>
                  <a:pt x="3906" y="615"/>
                </a:cubicBezTo>
                <a:cubicBezTo>
                  <a:pt x="3930" y="597"/>
                  <a:pt x="3960" y="595"/>
                  <a:pt x="3980" y="607"/>
                </a:cubicBezTo>
                <a:cubicBezTo>
                  <a:pt x="3966" y="611"/>
                  <a:pt x="3948" y="614"/>
                  <a:pt x="3933" y="621"/>
                </a:cubicBezTo>
                <a:cubicBezTo>
                  <a:pt x="3925" y="624"/>
                  <a:pt x="3919" y="633"/>
                  <a:pt x="3913" y="639"/>
                </a:cubicBezTo>
                <a:cubicBezTo>
                  <a:pt x="3909" y="643"/>
                  <a:pt x="3905" y="645"/>
                  <a:pt x="3901" y="648"/>
                </a:cubicBezTo>
                <a:cubicBezTo>
                  <a:pt x="3897" y="650"/>
                  <a:pt x="3893" y="651"/>
                  <a:pt x="3890" y="653"/>
                </a:cubicBezTo>
                <a:cubicBezTo>
                  <a:pt x="3873" y="664"/>
                  <a:pt x="3857" y="676"/>
                  <a:pt x="3839" y="686"/>
                </a:cubicBezTo>
                <a:cubicBezTo>
                  <a:pt x="3801" y="708"/>
                  <a:pt x="3761" y="707"/>
                  <a:pt x="3722" y="692"/>
                </a:cubicBezTo>
                <a:cubicBezTo>
                  <a:pt x="3690" y="679"/>
                  <a:pt x="3661" y="658"/>
                  <a:pt x="3631" y="641"/>
                </a:cubicBezTo>
                <a:cubicBezTo>
                  <a:pt x="3623" y="636"/>
                  <a:pt x="3615" y="629"/>
                  <a:pt x="3607" y="624"/>
                </a:cubicBezTo>
                <a:cubicBezTo>
                  <a:pt x="3564" y="599"/>
                  <a:pt x="3530" y="583"/>
                  <a:pt x="3492" y="627"/>
                </a:cubicBezTo>
                <a:cubicBezTo>
                  <a:pt x="3475" y="646"/>
                  <a:pt x="3438" y="653"/>
                  <a:pt x="3414" y="641"/>
                </a:cubicBezTo>
                <a:cubicBezTo>
                  <a:pt x="3409" y="638"/>
                  <a:pt x="3406" y="631"/>
                  <a:pt x="3402" y="626"/>
                </a:cubicBezTo>
                <a:cubicBezTo>
                  <a:pt x="3393" y="612"/>
                  <a:pt x="3388" y="595"/>
                  <a:pt x="3376" y="585"/>
                </a:cubicBezTo>
                <a:cubicBezTo>
                  <a:pt x="3351" y="564"/>
                  <a:pt x="3320" y="552"/>
                  <a:pt x="3286" y="550"/>
                </a:cubicBezTo>
                <a:cubicBezTo>
                  <a:pt x="3230" y="545"/>
                  <a:pt x="3176" y="550"/>
                  <a:pt x="3130" y="586"/>
                </a:cubicBezTo>
                <a:cubicBezTo>
                  <a:pt x="3139" y="591"/>
                  <a:pt x="3148" y="597"/>
                  <a:pt x="3157" y="600"/>
                </a:cubicBezTo>
                <a:cubicBezTo>
                  <a:pt x="3191" y="611"/>
                  <a:pt x="3211" y="636"/>
                  <a:pt x="3222" y="666"/>
                </a:cubicBezTo>
                <a:cubicBezTo>
                  <a:pt x="3228" y="680"/>
                  <a:pt x="3227" y="699"/>
                  <a:pt x="3221" y="713"/>
                </a:cubicBezTo>
                <a:cubicBezTo>
                  <a:pt x="3209" y="742"/>
                  <a:pt x="3184" y="759"/>
                  <a:pt x="3152" y="765"/>
                </a:cubicBezTo>
                <a:cubicBezTo>
                  <a:pt x="3136" y="768"/>
                  <a:pt x="3124" y="775"/>
                  <a:pt x="3112" y="787"/>
                </a:cubicBezTo>
                <a:cubicBezTo>
                  <a:pt x="3096" y="806"/>
                  <a:pt x="3075" y="821"/>
                  <a:pt x="3057" y="838"/>
                </a:cubicBezTo>
                <a:cubicBezTo>
                  <a:pt x="3029" y="864"/>
                  <a:pt x="2988" y="871"/>
                  <a:pt x="2955" y="855"/>
                </a:cubicBezTo>
                <a:cubicBezTo>
                  <a:pt x="2932" y="844"/>
                  <a:pt x="2914" y="828"/>
                  <a:pt x="2899" y="808"/>
                </a:cubicBezTo>
                <a:cubicBezTo>
                  <a:pt x="2893" y="798"/>
                  <a:pt x="2886" y="794"/>
                  <a:pt x="2873" y="796"/>
                </a:cubicBezTo>
                <a:cubicBezTo>
                  <a:pt x="2835" y="803"/>
                  <a:pt x="2796" y="797"/>
                  <a:pt x="2761" y="782"/>
                </a:cubicBezTo>
                <a:cubicBezTo>
                  <a:pt x="2745" y="775"/>
                  <a:pt x="2728" y="763"/>
                  <a:pt x="2720" y="749"/>
                </a:cubicBezTo>
                <a:cubicBezTo>
                  <a:pt x="2698" y="711"/>
                  <a:pt x="2717" y="670"/>
                  <a:pt x="2761" y="654"/>
                </a:cubicBezTo>
                <a:cubicBezTo>
                  <a:pt x="2803" y="638"/>
                  <a:pt x="2847" y="632"/>
                  <a:pt x="2892" y="634"/>
                </a:cubicBezTo>
                <a:cubicBezTo>
                  <a:pt x="2902" y="635"/>
                  <a:pt x="2913" y="634"/>
                  <a:pt x="2923" y="633"/>
                </a:cubicBezTo>
                <a:cubicBezTo>
                  <a:pt x="2963" y="628"/>
                  <a:pt x="3001" y="631"/>
                  <a:pt x="3035" y="654"/>
                </a:cubicBezTo>
                <a:cubicBezTo>
                  <a:pt x="3059" y="670"/>
                  <a:pt x="3062" y="709"/>
                  <a:pt x="3040" y="725"/>
                </a:cubicBezTo>
                <a:cubicBezTo>
                  <a:pt x="3008" y="749"/>
                  <a:pt x="2972" y="762"/>
                  <a:pt x="2932" y="754"/>
                </a:cubicBezTo>
                <a:cubicBezTo>
                  <a:pt x="2918" y="751"/>
                  <a:pt x="2904" y="741"/>
                  <a:pt x="2891" y="732"/>
                </a:cubicBezTo>
                <a:cubicBezTo>
                  <a:pt x="2882" y="727"/>
                  <a:pt x="2877" y="716"/>
                  <a:pt x="2882" y="706"/>
                </a:cubicBezTo>
                <a:cubicBezTo>
                  <a:pt x="2889" y="696"/>
                  <a:pt x="2896" y="682"/>
                  <a:pt x="2911" y="681"/>
                </a:cubicBezTo>
                <a:cubicBezTo>
                  <a:pt x="2914" y="680"/>
                  <a:pt x="2918" y="683"/>
                  <a:pt x="2922" y="685"/>
                </a:cubicBezTo>
                <a:cubicBezTo>
                  <a:pt x="2920" y="688"/>
                  <a:pt x="2918" y="692"/>
                  <a:pt x="2916" y="695"/>
                </a:cubicBezTo>
                <a:cubicBezTo>
                  <a:pt x="2912" y="700"/>
                  <a:pt x="2903" y="706"/>
                  <a:pt x="2904" y="709"/>
                </a:cubicBezTo>
                <a:cubicBezTo>
                  <a:pt x="2906" y="717"/>
                  <a:pt x="2911" y="726"/>
                  <a:pt x="2918" y="730"/>
                </a:cubicBezTo>
                <a:cubicBezTo>
                  <a:pt x="2935" y="740"/>
                  <a:pt x="2953" y="735"/>
                  <a:pt x="2971" y="727"/>
                </a:cubicBezTo>
                <a:cubicBezTo>
                  <a:pt x="2992" y="718"/>
                  <a:pt x="2999" y="694"/>
                  <a:pt x="2992" y="676"/>
                </a:cubicBezTo>
                <a:cubicBezTo>
                  <a:pt x="2980" y="647"/>
                  <a:pt x="2951" y="637"/>
                  <a:pt x="2926" y="642"/>
                </a:cubicBezTo>
                <a:cubicBezTo>
                  <a:pt x="2917" y="644"/>
                  <a:pt x="2908" y="647"/>
                  <a:pt x="2900" y="647"/>
                </a:cubicBezTo>
                <a:cubicBezTo>
                  <a:pt x="2863" y="644"/>
                  <a:pt x="2830" y="655"/>
                  <a:pt x="2798" y="674"/>
                </a:cubicBezTo>
                <a:cubicBezTo>
                  <a:pt x="2760" y="696"/>
                  <a:pt x="2767" y="734"/>
                  <a:pt x="2797" y="754"/>
                </a:cubicBezTo>
                <a:cubicBezTo>
                  <a:pt x="2826" y="773"/>
                  <a:pt x="2858" y="782"/>
                  <a:pt x="2893" y="778"/>
                </a:cubicBezTo>
                <a:cubicBezTo>
                  <a:pt x="2896" y="778"/>
                  <a:pt x="2898" y="780"/>
                  <a:pt x="2900" y="782"/>
                </a:cubicBezTo>
                <a:cubicBezTo>
                  <a:pt x="2920" y="794"/>
                  <a:pt x="2939" y="808"/>
                  <a:pt x="2960" y="817"/>
                </a:cubicBezTo>
                <a:cubicBezTo>
                  <a:pt x="3003" y="837"/>
                  <a:pt x="3049" y="823"/>
                  <a:pt x="3082" y="781"/>
                </a:cubicBezTo>
                <a:cubicBezTo>
                  <a:pt x="3095" y="765"/>
                  <a:pt x="3112" y="757"/>
                  <a:pt x="3131" y="751"/>
                </a:cubicBezTo>
                <a:cubicBezTo>
                  <a:pt x="3148" y="747"/>
                  <a:pt x="3163" y="736"/>
                  <a:pt x="3167" y="718"/>
                </a:cubicBezTo>
                <a:cubicBezTo>
                  <a:pt x="3173" y="688"/>
                  <a:pt x="3174" y="660"/>
                  <a:pt x="3154" y="633"/>
                </a:cubicBezTo>
                <a:cubicBezTo>
                  <a:pt x="3137" y="609"/>
                  <a:pt x="3116" y="593"/>
                  <a:pt x="3089" y="589"/>
                </a:cubicBezTo>
                <a:cubicBezTo>
                  <a:pt x="3065" y="585"/>
                  <a:pt x="3040" y="581"/>
                  <a:pt x="3018" y="598"/>
                </a:cubicBezTo>
                <a:cubicBezTo>
                  <a:pt x="3016" y="599"/>
                  <a:pt x="3012" y="600"/>
                  <a:pt x="3010" y="599"/>
                </a:cubicBezTo>
                <a:cubicBezTo>
                  <a:pt x="3001" y="596"/>
                  <a:pt x="2991" y="593"/>
                  <a:pt x="2984" y="588"/>
                </a:cubicBezTo>
                <a:cubicBezTo>
                  <a:pt x="2968" y="577"/>
                  <a:pt x="2954" y="563"/>
                  <a:pt x="2937" y="553"/>
                </a:cubicBezTo>
                <a:cubicBezTo>
                  <a:pt x="2925" y="546"/>
                  <a:pt x="2911" y="542"/>
                  <a:pt x="2897" y="541"/>
                </a:cubicBezTo>
                <a:cubicBezTo>
                  <a:pt x="2849" y="535"/>
                  <a:pt x="2804" y="539"/>
                  <a:pt x="2767" y="577"/>
                </a:cubicBezTo>
                <a:cubicBezTo>
                  <a:pt x="2764" y="581"/>
                  <a:pt x="2756" y="582"/>
                  <a:pt x="2750" y="581"/>
                </a:cubicBezTo>
                <a:cubicBezTo>
                  <a:pt x="2709" y="578"/>
                  <a:pt x="2669" y="580"/>
                  <a:pt x="2633" y="604"/>
                </a:cubicBezTo>
                <a:cubicBezTo>
                  <a:pt x="2597" y="627"/>
                  <a:pt x="2565" y="676"/>
                  <a:pt x="2580" y="736"/>
                </a:cubicBezTo>
                <a:cubicBezTo>
                  <a:pt x="2585" y="756"/>
                  <a:pt x="2591" y="776"/>
                  <a:pt x="2603" y="792"/>
                </a:cubicBezTo>
                <a:cubicBezTo>
                  <a:pt x="2615" y="810"/>
                  <a:pt x="2633" y="825"/>
                  <a:pt x="2651" y="837"/>
                </a:cubicBezTo>
                <a:cubicBezTo>
                  <a:pt x="2675" y="853"/>
                  <a:pt x="2700" y="867"/>
                  <a:pt x="2727" y="878"/>
                </a:cubicBezTo>
                <a:cubicBezTo>
                  <a:pt x="2762" y="892"/>
                  <a:pt x="2800" y="888"/>
                  <a:pt x="2837" y="886"/>
                </a:cubicBezTo>
                <a:cubicBezTo>
                  <a:pt x="2845" y="886"/>
                  <a:pt x="2854" y="888"/>
                  <a:pt x="2862" y="890"/>
                </a:cubicBezTo>
                <a:cubicBezTo>
                  <a:pt x="2881" y="896"/>
                  <a:pt x="2900" y="906"/>
                  <a:pt x="2921" y="909"/>
                </a:cubicBezTo>
                <a:cubicBezTo>
                  <a:pt x="2950" y="913"/>
                  <a:pt x="2979" y="913"/>
                  <a:pt x="3008" y="913"/>
                </a:cubicBezTo>
                <a:cubicBezTo>
                  <a:pt x="3022" y="913"/>
                  <a:pt x="3035" y="909"/>
                  <a:pt x="3047" y="903"/>
                </a:cubicBezTo>
                <a:cubicBezTo>
                  <a:pt x="3067" y="894"/>
                  <a:pt x="3085" y="881"/>
                  <a:pt x="3102" y="871"/>
                </a:cubicBezTo>
                <a:cubicBezTo>
                  <a:pt x="3143" y="891"/>
                  <a:pt x="3186" y="899"/>
                  <a:pt x="3231" y="892"/>
                </a:cubicBezTo>
                <a:cubicBezTo>
                  <a:pt x="3279" y="883"/>
                  <a:pt x="3307" y="850"/>
                  <a:pt x="3329" y="808"/>
                </a:cubicBezTo>
                <a:cubicBezTo>
                  <a:pt x="3346" y="808"/>
                  <a:pt x="3364" y="810"/>
                  <a:pt x="3382" y="808"/>
                </a:cubicBezTo>
                <a:cubicBezTo>
                  <a:pt x="3400" y="806"/>
                  <a:pt x="3419" y="802"/>
                  <a:pt x="3436" y="796"/>
                </a:cubicBezTo>
                <a:cubicBezTo>
                  <a:pt x="3462" y="788"/>
                  <a:pt x="3491" y="759"/>
                  <a:pt x="3489" y="733"/>
                </a:cubicBezTo>
                <a:cubicBezTo>
                  <a:pt x="3488" y="718"/>
                  <a:pt x="3494" y="709"/>
                  <a:pt x="3502" y="697"/>
                </a:cubicBezTo>
                <a:cubicBezTo>
                  <a:pt x="3521" y="669"/>
                  <a:pt x="3547" y="663"/>
                  <a:pt x="3576" y="671"/>
                </a:cubicBezTo>
                <a:cubicBezTo>
                  <a:pt x="3606" y="678"/>
                  <a:pt x="3634" y="690"/>
                  <a:pt x="3663" y="700"/>
                </a:cubicBezTo>
                <a:cubicBezTo>
                  <a:pt x="3677" y="705"/>
                  <a:pt x="3692" y="709"/>
                  <a:pt x="3705" y="716"/>
                </a:cubicBezTo>
                <a:cubicBezTo>
                  <a:pt x="3736" y="731"/>
                  <a:pt x="3769" y="735"/>
                  <a:pt x="3802" y="730"/>
                </a:cubicBezTo>
                <a:cubicBezTo>
                  <a:pt x="3813" y="728"/>
                  <a:pt x="3823" y="723"/>
                  <a:pt x="3832" y="719"/>
                </a:cubicBezTo>
                <a:cubicBezTo>
                  <a:pt x="3855" y="709"/>
                  <a:pt x="3872" y="691"/>
                  <a:pt x="3887" y="67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Freeform 6"/>
          <p:cNvSpPr/>
          <p:nvPr userDrawn="1"/>
        </p:nvSpPr>
        <p:spPr bwMode="auto">
          <a:xfrm>
            <a:off x="9820527" y="-161673"/>
            <a:ext cx="3063747" cy="1803094"/>
          </a:xfrm>
          <a:custGeom>
            <a:avLst/>
            <a:gdLst>
              <a:gd name="T0" fmla="*/ 3510 w 4495"/>
              <a:gd name="T1" fmla="*/ 741 h 2642"/>
              <a:gd name="T2" fmla="*/ 3185 w 4495"/>
              <a:gd name="T3" fmla="*/ 1023 h 2642"/>
              <a:gd name="T4" fmla="*/ 3732 w 4495"/>
              <a:gd name="T5" fmla="*/ 1571 h 2642"/>
              <a:gd name="T6" fmla="*/ 4453 w 4495"/>
              <a:gd name="T7" fmla="*/ 1757 h 2642"/>
              <a:gd name="T8" fmla="*/ 725 w 4495"/>
              <a:gd name="T9" fmla="*/ 1957 h 2642"/>
              <a:gd name="T10" fmla="*/ 2100 w 4495"/>
              <a:gd name="T11" fmla="*/ 2171 h 2642"/>
              <a:gd name="T12" fmla="*/ 3175 w 4495"/>
              <a:gd name="T13" fmla="*/ 2386 h 2642"/>
              <a:gd name="T14" fmla="*/ 2639 w 4495"/>
              <a:gd name="T15" fmla="*/ 2600 h 2642"/>
              <a:gd name="T16" fmla="*/ 2714 w 4495"/>
              <a:gd name="T17" fmla="*/ 2484 h 2642"/>
              <a:gd name="T18" fmla="*/ 1960 w 4495"/>
              <a:gd name="T19" fmla="*/ 2363 h 2642"/>
              <a:gd name="T20" fmla="*/ 3653 w 4495"/>
              <a:gd name="T21" fmla="*/ 2111 h 2642"/>
              <a:gd name="T22" fmla="*/ 483 w 4495"/>
              <a:gd name="T23" fmla="*/ 1826 h 2642"/>
              <a:gd name="T24" fmla="*/ 4246 w 4495"/>
              <a:gd name="T25" fmla="*/ 1608 h 2642"/>
              <a:gd name="T26" fmla="*/ 3226 w 4495"/>
              <a:gd name="T27" fmla="*/ 1362 h 2642"/>
              <a:gd name="T28" fmla="*/ 2917 w 4495"/>
              <a:gd name="T29" fmla="*/ 965 h 2642"/>
              <a:gd name="T30" fmla="*/ 2651 w 4495"/>
              <a:gd name="T31" fmla="*/ 569 h 2642"/>
              <a:gd name="T32" fmla="*/ 2698 w 4495"/>
              <a:gd name="T33" fmla="*/ 339 h 2642"/>
              <a:gd name="T34" fmla="*/ 2417 w 4495"/>
              <a:gd name="T35" fmla="*/ 760 h 2642"/>
              <a:gd name="T36" fmla="*/ 2957 w 4495"/>
              <a:gd name="T37" fmla="*/ 1168 h 2642"/>
              <a:gd name="T38" fmla="*/ 2536 w 4495"/>
              <a:gd name="T39" fmla="*/ 1677 h 2642"/>
              <a:gd name="T40" fmla="*/ 2788 w 4495"/>
              <a:gd name="T41" fmla="*/ 1371 h 2642"/>
              <a:gd name="T42" fmla="*/ 2696 w 4495"/>
              <a:gd name="T43" fmla="*/ 1468 h 2642"/>
              <a:gd name="T44" fmla="*/ 2758 w 4495"/>
              <a:gd name="T45" fmla="*/ 1583 h 2642"/>
              <a:gd name="T46" fmla="*/ 2430 w 4495"/>
              <a:gd name="T47" fmla="*/ 1081 h 2642"/>
              <a:gd name="T48" fmla="*/ 2128 w 4495"/>
              <a:gd name="T49" fmla="*/ 612 h 2642"/>
              <a:gd name="T50" fmla="*/ 1747 w 4495"/>
              <a:gd name="T51" fmla="*/ 1209 h 2642"/>
              <a:gd name="T52" fmla="*/ 1956 w 4495"/>
              <a:gd name="T53" fmla="*/ 1028 h 2642"/>
              <a:gd name="T54" fmla="*/ 2026 w 4495"/>
              <a:gd name="T55" fmla="*/ 1148 h 2642"/>
              <a:gd name="T56" fmla="*/ 2025 w 4495"/>
              <a:gd name="T57" fmla="*/ 900 h 2642"/>
              <a:gd name="T58" fmla="*/ 2014 w 4495"/>
              <a:gd name="T59" fmla="*/ 1417 h 2642"/>
              <a:gd name="T60" fmla="*/ 1370 w 4495"/>
              <a:gd name="T61" fmla="*/ 1129 h 2642"/>
              <a:gd name="T62" fmla="*/ 1441 w 4495"/>
              <a:gd name="T63" fmla="*/ 1512 h 2642"/>
              <a:gd name="T64" fmla="*/ 1377 w 4495"/>
              <a:gd name="T65" fmla="*/ 1512 h 2642"/>
              <a:gd name="T66" fmla="*/ 1565 w 4495"/>
              <a:gd name="T67" fmla="*/ 1514 h 2642"/>
              <a:gd name="T68" fmla="*/ 310 w 4495"/>
              <a:gd name="T69" fmla="*/ 1616 h 2642"/>
              <a:gd name="T70" fmla="*/ 700 w 4495"/>
              <a:gd name="T71" fmla="*/ 1359 h 2642"/>
              <a:gd name="T72" fmla="*/ 146 w 4495"/>
              <a:gd name="T73" fmla="*/ 1543 h 2642"/>
              <a:gd name="T74" fmla="*/ 1036 w 4495"/>
              <a:gd name="T75" fmla="*/ 1300 h 2642"/>
              <a:gd name="T76" fmla="*/ 1555 w 4495"/>
              <a:gd name="T77" fmla="*/ 974 h 2642"/>
              <a:gd name="T78" fmla="*/ 2229 w 4495"/>
              <a:gd name="T79" fmla="*/ 428 h 2642"/>
              <a:gd name="T80" fmla="*/ 2497 w 4495"/>
              <a:gd name="T81" fmla="*/ 62 h 2642"/>
              <a:gd name="T82" fmla="*/ 2941 w 4495"/>
              <a:gd name="T83" fmla="*/ 384 h 2642"/>
              <a:gd name="T84" fmla="*/ 3423 w 4495"/>
              <a:gd name="T85" fmla="*/ 610 h 2642"/>
              <a:gd name="T86" fmla="*/ 3857 w 4495"/>
              <a:gd name="T87" fmla="*/ 656 h 2642"/>
              <a:gd name="T88" fmla="*/ 3839 w 4495"/>
              <a:gd name="T89" fmla="*/ 686 h 2642"/>
              <a:gd name="T90" fmla="*/ 3376 w 4495"/>
              <a:gd name="T91" fmla="*/ 585 h 2642"/>
              <a:gd name="T92" fmla="*/ 3112 w 4495"/>
              <a:gd name="T93" fmla="*/ 787 h 2642"/>
              <a:gd name="T94" fmla="*/ 2761 w 4495"/>
              <a:gd name="T95" fmla="*/ 654 h 2642"/>
              <a:gd name="T96" fmla="*/ 2882 w 4495"/>
              <a:gd name="T97" fmla="*/ 706 h 2642"/>
              <a:gd name="T98" fmla="*/ 2992 w 4495"/>
              <a:gd name="T99" fmla="*/ 676 h 2642"/>
              <a:gd name="T100" fmla="*/ 2960 w 4495"/>
              <a:gd name="T101" fmla="*/ 817 h 2642"/>
              <a:gd name="T102" fmla="*/ 3010 w 4495"/>
              <a:gd name="T103" fmla="*/ 599 h 2642"/>
              <a:gd name="T104" fmla="*/ 2580 w 4495"/>
              <a:gd name="T105" fmla="*/ 736 h 2642"/>
              <a:gd name="T106" fmla="*/ 3008 w 4495"/>
              <a:gd name="T107" fmla="*/ 913 h 2642"/>
              <a:gd name="T108" fmla="*/ 3489 w 4495"/>
              <a:gd name="T109" fmla="*/ 733 h 2642"/>
              <a:gd name="T110" fmla="*/ 3887 w 4495"/>
              <a:gd name="T111" fmla="*/ 672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95" h="2642">
                <a:moveTo>
                  <a:pt x="3887" y="672"/>
                </a:moveTo>
                <a:cubicBezTo>
                  <a:pt x="3873" y="700"/>
                  <a:pt x="3861" y="729"/>
                  <a:pt x="3842" y="754"/>
                </a:cubicBezTo>
                <a:cubicBezTo>
                  <a:pt x="3824" y="778"/>
                  <a:pt x="3795" y="780"/>
                  <a:pt x="3767" y="770"/>
                </a:cubicBezTo>
                <a:cubicBezTo>
                  <a:pt x="3743" y="762"/>
                  <a:pt x="3721" y="749"/>
                  <a:pt x="3697" y="739"/>
                </a:cubicBezTo>
                <a:cubicBezTo>
                  <a:pt x="3667" y="727"/>
                  <a:pt x="3637" y="715"/>
                  <a:pt x="3607" y="706"/>
                </a:cubicBezTo>
                <a:cubicBezTo>
                  <a:pt x="3579" y="699"/>
                  <a:pt x="3551" y="704"/>
                  <a:pt x="3524" y="713"/>
                </a:cubicBezTo>
                <a:cubicBezTo>
                  <a:pt x="3510" y="718"/>
                  <a:pt x="3506" y="726"/>
                  <a:pt x="3510" y="741"/>
                </a:cubicBezTo>
                <a:cubicBezTo>
                  <a:pt x="3514" y="764"/>
                  <a:pt x="3517" y="787"/>
                  <a:pt x="3505" y="808"/>
                </a:cubicBezTo>
                <a:cubicBezTo>
                  <a:pt x="3500" y="816"/>
                  <a:pt x="3493" y="824"/>
                  <a:pt x="3484" y="829"/>
                </a:cubicBezTo>
                <a:cubicBezTo>
                  <a:pt x="3452" y="847"/>
                  <a:pt x="3418" y="853"/>
                  <a:pt x="3382" y="840"/>
                </a:cubicBezTo>
                <a:cubicBezTo>
                  <a:pt x="3367" y="835"/>
                  <a:pt x="3351" y="832"/>
                  <a:pt x="3334" y="828"/>
                </a:cubicBezTo>
                <a:cubicBezTo>
                  <a:pt x="3329" y="869"/>
                  <a:pt x="3323" y="912"/>
                  <a:pt x="3281" y="935"/>
                </a:cubicBezTo>
                <a:cubicBezTo>
                  <a:pt x="3240" y="958"/>
                  <a:pt x="3200" y="943"/>
                  <a:pt x="3160" y="924"/>
                </a:cubicBezTo>
                <a:cubicBezTo>
                  <a:pt x="3169" y="959"/>
                  <a:pt x="3176" y="991"/>
                  <a:pt x="3185" y="1023"/>
                </a:cubicBezTo>
                <a:cubicBezTo>
                  <a:pt x="3197" y="1068"/>
                  <a:pt x="3211" y="1112"/>
                  <a:pt x="3223" y="1156"/>
                </a:cubicBezTo>
                <a:cubicBezTo>
                  <a:pt x="3228" y="1171"/>
                  <a:pt x="3231" y="1188"/>
                  <a:pt x="3237" y="1203"/>
                </a:cubicBezTo>
                <a:cubicBezTo>
                  <a:pt x="3250" y="1238"/>
                  <a:pt x="3262" y="1274"/>
                  <a:pt x="3278" y="1308"/>
                </a:cubicBezTo>
                <a:cubicBezTo>
                  <a:pt x="3291" y="1334"/>
                  <a:pt x="3307" y="1358"/>
                  <a:pt x="3326" y="1381"/>
                </a:cubicBezTo>
                <a:cubicBezTo>
                  <a:pt x="3345" y="1405"/>
                  <a:pt x="3367" y="1427"/>
                  <a:pt x="3389" y="1448"/>
                </a:cubicBezTo>
                <a:cubicBezTo>
                  <a:pt x="3421" y="1477"/>
                  <a:pt x="3458" y="1497"/>
                  <a:pt x="3497" y="1514"/>
                </a:cubicBezTo>
                <a:cubicBezTo>
                  <a:pt x="3572" y="1548"/>
                  <a:pt x="3651" y="1563"/>
                  <a:pt x="3732" y="1571"/>
                </a:cubicBezTo>
                <a:cubicBezTo>
                  <a:pt x="3761" y="1573"/>
                  <a:pt x="3790" y="1574"/>
                  <a:pt x="3819" y="1577"/>
                </a:cubicBezTo>
                <a:cubicBezTo>
                  <a:pt x="3938" y="1590"/>
                  <a:pt x="4056" y="1582"/>
                  <a:pt x="4175" y="1581"/>
                </a:cubicBezTo>
                <a:cubicBezTo>
                  <a:pt x="4204" y="1581"/>
                  <a:pt x="4233" y="1578"/>
                  <a:pt x="4262" y="1577"/>
                </a:cubicBezTo>
                <a:cubicBezTo>
                  <a:pt x="4314" y="1576"/>
                  <a:pt x="4366" y="1583"/>
                  <a:pt x="4415" y="1601"/>
                </a:cubicBezTo>
                <a:cubicBezTo>
                  <a:pt x="4438" y="1610"/>
                  <a:pt x="4459" y="1623"/>
                  <a:pt x="4474" y="1644"/>
                </a:cubicBezTo>
                <a:cubicBezTo>
                  <a:pt x="4484" y="1657"/>
                  <a:pt x="4491" y="1669"/>
                  <a:pt x="4493" y="1685"/>
                </a:cubicBezTo>
                <a:cubicBezTo>
                  <a:pt x="4495" y="1718"/>
                  <a:pt x="4477" y="1738"/>
                  <a:pt x="4453" y="1757"/>
                </a:cubicBezTo>
                <a:cubicBezTo>
                  <a:pt x="4426" y="1778"/>
                  <a:pt x="4394" y="1785"/>
                  <a:pt x="4362" y="1790"/>
                </a:cubicBezTo>
                <a:cubicBezTo>
                  <a:pt x="4334" y="1794"/>
                  <a:pt x="4306" y="1798"/>
                  <a:pt x="4278" y="1798"/>
                </a:cubicBezTo>
                <a:cubicBezTo>
                  <a:pt x="3089" y="1799"/>
                  <a:pt x="1900" y="1799"/>
                  <a:pt x="711" y="1798"/>
                </a:cubicBezTo>
                <a:cubicBezTo>
                  <a:pt x="685" y="1798"/>
                  <a:pt x="662" y="1802"/>
                  <a:pt x="643" y="1822"/>
                </a:cubicBezTo>
                <a:cubicBezTo>
                  <a:pt x="615" y="1850"/>
                  <a:pt x="617" y="1910"/>
                  <a:pt x="647" y="1936"/>
                </a:cubicBezTo>
                <a:cubicBezTo>
                  <a:pt x="664" y="1952"/>
                  <a:pt x="683" y="1956"/>
                  <a:pt x="705" y="1957"/>
                </a:cubicBezTo>
                <a:cubicBezTo>
                  <a:pt x="712" y="1957"/>
                  <a:pt x="718" y="1957"/>
                  <a:pt x="725" y="1957"/>
                </a:cubicBezTo>
                <a:cubicBezTo>
                  <a:pt x="1686" y="1957"/>
                  <a:pt x="2647" y="1957"/>
                  <a:pt x="3609" y="1957"/>
                </a:cubicBezTo>
                <a:cubicBezTo>
                  <a:pt x="3654" y="1957"/>
                  <a:pt x="3700" y="1957"/>
                  <a:pt x="3742" y="1974"/>
                </a:cubicBezTo>
                <a:cubicBezTo>
                  <a:pt x="3780" y="1989"/>
                  <a:pt x="3820" y="2007"/>
                  <a:pt x="3827" y="2055"/>
                </a:cubicBezTo>
                <a:cubicBezTo>
                  <a:pt x="3831" y="2081"/>
                  <a:pt x="3823" y="2102"/>
                  <a:pt x="3803" y="2120"/>
                </a:cubicBezTo>
                <a:cubicBezTo>
                  <a:pt x="3758" y="2159"/>
                  <a:pt x="3704" y="2169"/>
                  <a:pt x="3648" y="2170"/>
                </a:cubicBezTo>
                <a:cubicBezTo>
                  <a:pt x="3553" y="2172"/>
                  <a:pt x="3459" y="2171"/>
                  <a:pt x="3364" y="2171"/>
                </a:cubicBezTo>
                <a:cubicBezTo>
                  <a:pt x="2943" y="2171"/>
                  <a:pt x="2521" y="2171"/>
                  <a:pt x="2100" y="2171"/>
                </a:cubicBezTo>
                <a:cubicBezTo>
                  <a:pt x="2045" y="2171"/>
                  <a:pt x="1991" y="2172"/>
                  <a:pt x="1936" y="2171"/>
                </a:cubicBezTo>
                <a:cubicBezTo>
                  <a:pt x="1867" y="2169"/>
                  <a:pt x="1836" y="2241"/>
                  <a:pt x="1862" y="2295"/>
                </a:cubicBezTo>
                <a:cubicBezTo>
                  <a:pt x="1874" y="2318"/>
                  <a:pt x="1896" y="2332"/>
                  <a:pt x="1924" y="2333"/>
                </a:cubicBezTo>
                <a:cubicBezTo>
                  <a:pt x="1931" y="2333"/>
                  <a:pt x="1939" y="2333"/>
                  <a:pt x="1946" y="2333"/>
                </a:cubicBezTo>
                <a:cubicBezTo>
                  <a:pt x="2291" y="2333"/>
                  <a:pt x="2636" y="2332"/>
                  <a:pt x="2981" y="2333"/>
                </a:cubicBezTo>
                <a:cubicBezTo>
                  <a:pt x="3020" y="2333"/>
                  <a:pt x="3059" y="2337"/>
                  <a:pt x="3097" y="2345"/>
                </a:cubicBezTo>
                <a:cubicBezTo>
                  <a:pt x="3125" y="2352"/>
                  <a:pt x="3155" y="2361"/>
                  <a:pt x="3175" y="2386"/>
                </a:cubicBezTo>
                <a:cubicBezTo>
                  <a:pt x="3200" y="2419"/>
                  <a:pt x="3200" y="2433"/>
                  <a:pt x="3175" y="2462"/>
                </a:cubicBezTo>
                <a:cubicBezTo>
                  <a:pt x="3162" y="2477"/>
                  <a:pt x="3145" y="2484"/>
                  <a:pt x="3127" y="2492"/>
                </a:cubicBezTo>
                <a:cubicBezTo>
                  <a:pt x="3080" y="2512"/>
                  <a:pt x="3031" y="2513"/>
                  <a:pt x="2982" y="2513"/>
                </a:cubicBezTo>
                <a:cubicBezTo>
                  <a:pt x="2882" y="2514"/>
                  <a:pt x="2783" y="2515"/>
                  <a:pt x="2684" y="2516"/>
                </a:cubicBezTo>
                <a:cubicBezTo>
                  <a:pt x="2671" y="2516"/>
                  <a:pt x="2658" y="2519"/>
                  <a:pt x="2645" y="2522"/>
                </a:cubicBezTo>
                <a:cubicBezTo>
                  <a:pt x="2627" y="2526"/>
                  <a:pt x="2616" y="2539"/>
                  <a:pt x="2615" y="2556"/>
                </a:cubicBezTo>
                <a:cubicBezTo>
                  <a:pt x="2614" y="2573"/>
                  <a:pt x="2624" y="2594"/>
                  <a:pt x="2639" y="2600"/>
                </a:cubicBezTo>
                <a:cubicBezTo>
                  <a:pt x="2672" y="2617"/>
                  <a:pt x="2707" y="2629"/>
                  <a:pt x="2744" y="2635"/>
                </a:cubicBezTo>
                <a:cubicBezTo>
                  <a:pt x="2751" y="2636"/>
                  <a:pt x="2758" y="2638"/>
                  <a:pt x="2764" y="2642"/>
                </a:cubicBezTo>
                <a:cubicBezTo>
                  <a:pt x="2731" y="2639"/>
                  <a:pt x="2698" y="2638"/>
                  <a:pt x="2665" y="2631"/>
                </a:cubicBezTo>
                <a:cubicBezTo>
                  <a:pt x="2643" y="2626"/>
                  <a:pt x="2620" y="2616"/>
                  <a:pt x="2602" y="2603"/>
                </a:cubicBezTo>
                <a:cubicBezTo>
                  <a:pt x="2580" y="2589"/>
                  <a:pt x="2579" y="2564"/>
                  <a:pt x="2582" y="2539"/>
                </a:cubicBezTo>
                <a:cubicBezTo>
                  <a:pt x="2586" y="2511"/>
                  <a:pt x="2607" y="2497"/>
                  <a:pt x="2631" y="2492"/>
                </a:cubicBezTo>
                <a:cubicBezTo>
                  <a:pt x="2658" y="2487"/>
                  <a:pt x="2686" y="2484"/>
                  <a:pt x="2714" y="2484"/>
                </a:cubicBezTo>
                <a:cubicBezTo>
                  <a:pt x="2817" y="2483"/>
                  <a:pt x="2919" y="2483"/>
                  <a:pt x="3022" y="2483"/>
                </a:cubicBezTo>
                <a:cubicBezTo>
                  <a:pt x="3037" y="2483"/>
                  <a:pt x="3052" y="2483"/>
                  <a:pt x="3066" y="2478"/>
                </a:cubicBezTo>
                <a:cubicBezTo>
                  <a:pt x="3089" y="2471"/>
                  <a:pt x="3114" y="2449"/>
                  <a:pt x="3113" y="2420"/>
                </a:cubicBezTo>
                <a:cubicBezTo>
                  <a:pt x="3111" y="2395"/>
                  <a:pt x="3094" y="2373"/>
                  <a:pt x="3068" y="2368"/>
                </a:cubicBezTo>
                <a:cubicBezTo>
                  <a:pt x="3054" y="2365"/>
                  <a:pt x="3041" y="2363"/>
                  <a:pt x="3027" y="2363"/>
                </a:cubicBezTo>
                <a:cubicBezTo>
                  <a:pt x="2853" y="2363"/>
                  <a:pt x="2679" y="2363"/>
                  <a:pt x="2506" y="2363"/>
                </a:cubicBezTo>
                <a:cubicBezTo>
                  <a:pt x="2324" y="2363"/>
                  <a:pt x="2142" y="2364"/>
                  <a:pt x="1960" y="2363"/>
                </a:cubicBezTo>
                <a:cubicBezTo>
                  <a:pt x="1929" y="2362"/>
                  <a:pt x="1897" y="2360"/>
                  <a:pt x="1868" y="2353"/>
                </a:cubicBezTo>
                <a:cubicBezTo>
                  <a:pt x="1832" y="2343"/>
                  <a:pt x="1797" y="2328"/>
                  <a:pt x="1773" y="2298"/>
                </a:cubicBezTo>
                <a:cubicBezTo>
                  <a:pt x="1748" y="2268"/>
                  <a:pt x="1754" y="2220"/>
                  <a:pt x="1777" y="2197"/>
                </a:cubicBezTo>
                <a:cubicBezTo>
                  <a:pt x="1824" y="2151"/>
                  <a:pt x="1883" y="2143"/>
                  <a:pt x="1943" y="2141"/>
                </a:cubicBezTo>
                <a:cubicBezTo>
                  <a:pt x="1995" y="2140"/>
                  <a:pt x="2046" y="2141"/>
                  <a:pt x="2098" y="2141"/>
                </a:cubicBezTo>
                <a:cubicBezTo>
                  <a:pt x="2591" y="2141"/>
                  <a:pt x="3084" y="2141"/>
                  <a:pt x="3577" y="2141"/>
                </a:cubicBezTo>
                <a:cubicBezTo>
                  <a:pt x="3608" y="2141"/>
                  <a:pt x="3633" y="2134"/>
                  <a:pt x="3653" y="2111"/>
                </a:cubicBezTo>
                <a:cubicBezTo>
                  <a:pt x="3668" y="2094"/>
                  <a:pt x="3670" y="2073"/>
                  <a:pt x="3667" y="2051"/>
                </a:cubicBezTo>
                <a:cubicBezTo>
                  <a:pt x="3663" y="2024"/>
                  <a:pt x="3642" y="2002"/>
                  <a:pt x="3615" y="1998"/>
                </a:cubicBezTo>
                <a:cubicBezTo>
                  <a:pt x="3602" y="1995"/>
                  <a:pt x="3588" y="1994"/>
                  <a:pt x="3575" y="1994"/>
                </a:cubicBezTo>
                <a:cubicBezTo>
                  <a:pt x="2614" y="1994"/>
                  <a:pt x="1653" y="1994"/>
                  <a:pt x="692" y="1994"/>
                </a:cubicBezTo>
                <a:cubicBezTo>
                  <a:pt x="658" y="1994"/>
                  <a:pt x="623" y="1991"/>
                  <a:pt x="589" y="1984"/>
                </a:cubicBezTo>
                <a:cubicBezTo>
                  <a:pt x="563" y="1978"/>
                  <a:pt x="537" y="1966"/>
                  <a:pt x="514" y="1951"/>
                </a:cubicBezTo>
                <a:cubicBezTo>
                  <a:pt x="469" y="1923"/>
                  <a:pt x="456" y="1870"/>
                  <a:pt x="483" y="1826"/>
                </a:cubicBezTo>
                <a:cubicBezTo>
                  <a:pt x="498" y="1802"/>
                  <a:pt x="522" y="1785"/>
                  <a:pt x="549" y="1775"/>
                </a:cubicBezTo>
                <a:cubicBezTo>
                  <a:pt x="595" y="1758"/>
                  <a:pt x="642" y="1753"/>
                  <a:pt x="691" y="1753"/>
                </a:cubicBezTo>
                <a:cubicBezTo>
                  <a:pt x="1148" y="1754"/>
                  <a:pt x="1605" y="1754"/>
                  <a:pt x="2062" y="1754"/>
                </a:cubicBezTo>
                <a:cubicBezTo>
                  <a:pt x="2788" y="1754"/>
                  <a:pt x="3515" y="1754"/>
                  <a:pt x="4241" y="1753"/>
                </a:cubicBezTo>
                <a:cubicBezTo>
                  <a:pt x="4259" y="1753"/>
                  <a:pt x="4278" y="1749"/>
                  <a:pt x="4295" y="1743"/>
                </a:cubicBezTo>
                <a:cubicBezTo>
                  <a:pt x="4328" y="1729"/>
                  <a:pt x="4340" y="1682"/>
                  <a:pt x="4325" y="1650"/>
                </a:cubicBezTo>
                <a:cubicBezTo>
                  <a:pt x="4308" y="1616"/>
                  <a:pt x="4278" y="1607"/>
                  <a:pt x="4246" y="1608"/>
                </a:cubicBezTo>
                <a:cubicBezTo>
                  <a:pt x="4163" y="1609"/>
                  <a:pt x="4080" y="1616"/>
                  <a:pt x="3998" y="1617"/>
                </a:cubicBezTo>
                <a:cubicBezTo>
                  <a:pt x="3903" y="1617"/>
                  <a:pt x="3809" y="1617"/>
                  <a:pt x="3714" y="1611"/>
                </a:cubicBezTo>
                <a:cubicBezTo>
                  <a:pt x="3660" y="1608"/>
                  <a:pt x="3605" y="1595"/>
                  <a:pt x="3551" y="1583"/>
                </a:cubicBezTo>
                <a:cubicBezTo>
                  <a:pt x="3520" y="1576"/>
                  <a:pt x="3489" y="1565"/>
                  <a:pt x="3460" y="1552"/>
                </a:cubicBezTo>
                <a:cubicBezTo>
                  <a:pt x="3434" y="1541"/>
                  <a:pt x="3411" y="1525"/>
                  <a:pt x="3387" y="1512"/>
                </a:cubicBezTo>
                <a:cubicBezTo>
                  <a:pt x="3346" y="1491"/>
                  <a:pt x="3315" y="1457"/>
                  <a:pt x="3282" y="1427"/>
                </a:cubicBezTo>
                <a:cubicBezTo>
                  <a:pt x="3261" y="1408"/>
                  <a:pt x="3245" y="1383"/>
                  <a:pt x="3226" y="1362"/>
                </a:cubicBezTo>
                <a:cubicBezTo>
                  <a:pt x="3213" y="1346"/>
                  <a:pt x="3198" y="1331"/>
                  <a:pt x="3186" y="1315"/>
                </a:cubicBezTo>
                <a:cubicBezTo>
                  <a:pt x="3169" y="1292"/>
                  <a:pt x="3154" y="1267"/>
                  <a:pt x="3139" y="1243"/>
                </a:cubicBezTo>
                <a:cubicBezTo>
                  <a:pt x="3123" y="1218"/>
                  <a:pt x="3109" y="1191"/>
                  <a:pt x="3094" y="1165"/>
                </a:cubicBezTo>
                <a:cubicBezTo>
                  <a:pt x="3090" y="1157"/>
                  <a:pt x="3087" y="1148"/>
                  <a:pt x="3083" y="1139"/>
                </a:cubicBezTo>
                <a:cubicBezTo>
                  <a:pt x="3069" y="1102"/>
                  <a:pt x="3055" y="1066"/>
                  <a:pt x="3041" y="1029"/>
                </a:cubicBezTo>
                <a:cubicBezTo>
                  <a:pt x="3033" y="1006"/>
                  <a:pt x="3024" y="982"/>
                  <a:pt x="3014" y="957"/>
                </a:cubicBezTo>
                <a:cubicBezTo>
                  <a:pt x="2983" y="968"/>
                  <a:pt x="2952" y="977"/>
                  <a:pt x="2917" y="965"/>
                </a:cubicBezTo>
                <a:cubicBezTo>
                  <a:pt x="2884" y="953"/>
                  <a:pt x="2858" y="936"/>
                  <a:pt x="2847" y="899"/>
                </a:cubicBezTo>
                <a:cubicBezTo>
                  <a:pt x="2837" y="901"/>
                  <a:pt x="2827" y="904"/>
                  <a:pt x="2817" y="904"/>
                </a:cubicBezTo>
                <a:cubicBezTo>
                  <a:pt x="2756" y="904"/>
                  <a:pt x="2694" y="898"/>
                  <a:pt x="2638" y="875"/>
                </a:cubicBezTo>
                <a:cubicBezTo>
                  <a:pt x="2589" y="856"/>
                  <a:pt x="2545" y="826"/>
                  <a:pt x="2518" y="777"/>
                </a:cubicBezTo>
                <a:cubicBezTo>
                  <a:pt x="2495" y="736"/>
                  <a:pt x="2493" y="696"/>
                  <a:pt x="2511" y="655"/>
                </a:cubicBezTo>
                <a:cubicBezTo>
                  <a:pt x="2518" y="638"/>
                  <a:pt x="2535" y="624"/>
                  <a:pt x="2549" y="610"/>
                </a:cubicBezTo>
                <a:cubicBezTo>
                  <a:pt x="2577" y="583"/>
                  <a:pt x="2613" y="573"/>
                  <a:pt x="2651" y="569"/>
                </a:cubicBezTo>
                <a:cubicBezTo>
                  <a:pt x="2678" y="566"/>
                  <a:pt x="2706" y="562"/>
                  <a:pt x="2734" y="563"/>
                </a:cubicBezTo>
                <a:cubicBezTo>
                  <a:pt x="2751" y="563"/>
                  <a:pt x="2763" y="559"/>
                  <a:pt x="2770" y="545"/>
                </a:cubicBezTo>
                <a:cubicBezTo>
                  <a:pt x="2780" y="525"/>
                  <a:pt x="2799" y="516"/>
                  <a:pt x="2816" y="506"/>
                </a:cubicBezTo>
                <a:cubicBezTo>
                  <a:pt x="2819" y="505"/>
                  <a:pt x="2822" y="503"/>
                  <a:pt x="2825" y="501"/>
                </a:cubicBezTo>
                <a:cubicBezTo>
                  <a:pt x="2807" y="471"/>
                  <a:pt x="2790" y="441"/>
                  <a:pt x="2770" y="414"/>
                </a:cubicBezTo>
                <a:cubicBezTo>
                  <a:pt x="2757" y="396"/>
                  <a:pt x="2741" y="379"/>
                  <a:pt x="2726" y="363"/>
                </a:cubicBezTo>
                <a:cubicBezTo>
                  <a:pt x="2717" y="354"/>
                  <a:pt x="2708" y="346"/>
                  <a:pt x="2698" y="339"/>
                </a:cubicBezTo>
                <a:cubicBezTo>
                  <a:pt x="2663" y="317"/>
                  <a:pt x="2626" y="323"/>
                  <a:pt x="2589" y="330"/>
                </a:cubicBezTo>
                <a:cubicBezTo>
                  <a:pt x="2558" y="335"/>
                  <a:pt x="2531" y="350"/>
                  <a:pt x="2507" y="369"/>
                </a:cubicBezTo>
                <a:cubicBezTo>
                  <a:pt x="2489" y="383"/>
                  <a:pt x="2475" y="401"/>
                  <a:pt x="2460" y="418"/>
                </a:cubicBezTo>
                <a:cubicBezTo>
                  <a:pt x="2426" y="455"/>
                  <a:pt x="2409" y="501"/>
                  <a:pt x="2389" y="546"/>
                </a:cubicBezTo>
                <a:cubicBezTo>
                  <a:pt x="2378" y="569"/>
                  <a:pt x="2372" y="594"/>
                  <a:pt x="2364" y="619"/>
                </a:cubicBezTo>
                <a:cubicBezTo>
                  <a:pt x="2363" y="622"/>
                  <a:pt x="2364" y="626"/>
                  <a:pt x="2366" y="630"/>
                </a:cubicBezTo>
                <a:cubicBezTo>
                  <a:pt x="2383" y="673"/>
                  <a:pt x="2401" y="716"/>
                  <a:pt x="2417" y="760"/>
                </a:cubicBezTo>
                <a:cubicBezTo>
                  <a:pt x="2429" y="789"/>
                  <a:pt x="2439" y="818"/>
                  <a:pt x="2448" y="848"/>
                </a:cubicBezTo>
                <a:cubicBezTo>
                  <a:pt x="2460" y="888"/>
                  <a:pt x="2471" y="929"/>
                  <a:pt x="2483" y="969"/>
                </a:cubicBezTo>
                <a:cubicBezTo>
                  <a:pt x="2488" y="990"/>
                  <a:pt x="2495" y="1010"/>
                  <a:pt x="2501" y="1031"/>
                </a:cubicBezTo>
                <a:cubicBezTo>
                  <a:pt x="2519" y="1025"/>
                  <a:pt x="2537" y="1017"/>
                  <a:pt x="2556" y="1013"/>
                </a:cubicBezTo>
                <a:cubicBezTo>
                  <a:pt x="2626" y="995"/>
                  <a:pt x="2696" y="998"/>
                  <a:pt x="2764" y="1022"/>
                </a:cubicBezTo>
                <a:cubicBezTo>
                  <a:pt x="2802" y="1035"/>
                  <a:pt x="2839" y="1053"/>
                  <a:pt x="2870" y="1080"/>
                </a:cubicBezTo>
                <a:cubicBezTo>
                  <a:pt x="2901" y="1107"/>
                  <a:pt x="2930" y="1137"/>
                  <a:pt x="2957" y="1168"/>
                </a:cubicBezTo>
                <a:cubicBezTo>
                  <a:pt x="2977" y="1192"/>
                  <a:pt x="2990" y="1222"/>
                  <a:pt x="3002" y="1252"/>
                </a:cubicBezTo>
                <a:cubicBezTo>
                  <a:pt x="3033" y="1327"/>
                  <a:pt x="3031" y="1403"/>
                  <a:pt x="3011" y="1479"/>
                </a:cubicBezTo>
                <a:cubicBezTo>
                  <a:pt x="3004" y="1506"/>
                  <a:pt x="2993" y="1533"/>
                  <a:pt x="2979" y="1556"/>
                </a:cubicBezTo>
                <a:cubicBezTo>
                  <a:pt x="2960" y="1585"/>
                  <a:pt x="2938" y="1612"/>
                  <a:pt x="2911" y="1637"/>
                </a:cubicBezTo>
                <a:cubicBezTo>
                  <a:pt x="2872" y="1674"/>
                  <a:pt x="2826" y="1694"/>
                  <a:pt x="2776" y="1707"/>
                </a:cubicBezTo>
                <a:cubicBezTo>
                  <a:pt x="2725" y="1721"/>
                  <a:pt x="2672" y="1721"/>
                  <a:pt x="2620" y="1709"/>
                </a:cubicBezTo>
                <a:cubicBezTo>
                  <a:pt x="2591" y="1703"/>
                  <a:pt x="2562" y="1692"/>
                  <a:pt x="2536" y="1677"/>
                </a:cubicBezTo>
                <a:cubicBezTo>
                  <a:pt x="2506" y="1659"/>
                  <a:pt x="2481" y="1635"/>
                  <a:pt x="2462" y="1604"/>
                </a:cubicBezTo>
                <a:cubicBezTo>
                  <a:pt x="2419" y="1534"/>
                  <a:pt x="2418" y="1462"/>
                  <a:pt x="2447" y="1390"/>
                </a:cubicBezTo>
                <a:cubicBezTo>
                  <a:pt x="2460" y="1358"/>
                  <a:pt x="2484" y="1331"/>
                  <a:pt x="2511" y="1308"/>
                </a:cubicBezTo>
                <a:cubicBezTo>
                  <a:pt x="2532" y="1290"/>
                  <a:pt x="2557" y="1281"/>
                  <a:pt x="2583" y="1276"/>
                </a:cubicBezTo>
                <a:cubicBezTo>
                  <a:pt x="2602" y="1273"/>
                  <a:pt x="2621" y="1267"/>
                  <a:pt x="2639" y="1269"/>
                </a:cubicBezTo>
                <a:cubicBezTo>
                  <a:pt x="2672" y="1272"/>
                  <a:pt x="2706" y="1280"/>
                  <a:pt x="2733" y="1301"/>
                </a:cubicBezTo>
                <a:cubicBezTo>
                  <a:pt x="2757" y="1319"/>
                  <a:pt x="2777" y="1341"/>
                  <a:pt x="2788" y="1371"/>
                </a:cubicBezTo>
                <a:cubicBezTo>
                  <a:pt x="2795" y="1391"/>
                  <a:pt x="2801" y="1412"/>
                  <a:pt x="2794" y="1431"/>
                </a:cubicBezTo>
                <a:cubicBezTo>
                  <a:pt x="2780" y="1468"/>
                  <a:pt x="2763" y="1501"/>
                  <a:pt x="2720" y="1516"/>
                </a:cubicBezTo>
                <a:cubicBezTo>
                  <a:pt x="2691" y="1527"/>
                  <a:pt x="2639" y="1507"/>
                  <a:pt x="2630" y="1478"/>
                </a:cubicBezTo>
                <a:cubicBezTo>
                  <a:pt x="2624" y="1459"/>
                  <a:pt x="2627" y="1446"/>
                  <a:pt x="2642" y="1433"/>
                </a:cubicBezTo>
                <a:cubicBezTo>
                  <a:pt x="2651" y="1425"/>
                  <a:pt x="2660" y="1417"/>
                  <a:pt x="2669" y="1410"/>
                </a:cubicBezTo>
                <a:cubicBezTo>
                  <a:pt x="2672" y="1427"/>
                  <a:pt x="2674" y="1442"/>
                  <a:pt x="2679" y="1455"/>
                </a:cubicBezTo>
                <a:cubicBezTo>
                  <a:pt x="2681" y="1461"/>
                  <a:pt x="2690" y="1468"/>
                  <a:pt x="2696" y="1468"/>
                </a:cubicBezTo>
                <a:cubicBezTo>
                  <a:pt x="2702" y="1468"/>
                  <a:pt x="2709" y="1460"/>
                  <a:pt x="2712" y="1454"/>
                </a:cubicBezTo>
                <a:cubicBezTo>
                  <a:pt x="2716" y="1448"/>
                  <a:pt x="2719" y="1439"/>
                  <a:pt x="2719" y="1432"/>
                </a:cubicBezTo>
                <a:cubicBezTo>
                  <a:pt x="2721" y="1412"/>
                  <a:pt x="2719" y="1391"/>
                  <a:pt x="2701" y="1379"/>
                </a:cubicBezTo>
                <a:cubicBezTo>
                  <a:pt x="2675" y="1362"/>
                  <a:pt x="2646" y="1361"/>
                  <a:pt x="2618" y="1375"/>
                </a:cubicBezTo>
                <a:cubicBezTo>
                  <a:pt x="2567" y="1402"/>
                  <a:pt x="2544" y="1475"/>
                  <a:pt x="2584" y="1530"/>
                </a:cubicBezTo>
                <a:cubicBezTo>
                  <a:pt x="2599" y="1551"/>
                  <a:pt x="2618" y="1565"/>
                  <a:pt x="2640" y="1576"/>
                </a:cubicBezTo>
                <a:cubicBezTo>
                  <a:pt x="2679" y="1596"/>
                  <a:pt x="2719" y="1596"/>
                  <a:pt x="2758" y="1583"/>
                </a:cubicBezTo>
                <a:cubicBezTo>
                  <a:pt x="2794" y="1571"/>
                  <a:pt x="2824" y="1549"/>
                  <a:pt x="2845" y="1515"/>
                </a:cubicBezTo>
                <a:cubicBezTo>
                  <a:pt x="2890" y="1444"/>
                  <a:pt x="2884" y="1370"/>
                  <a:pt x="2860" y="1296"/>
                </a:cubicBezTo>
                <a:cubicBezTo>
                  <a:pt x="2852" y="1269"/>
                  <a:pt x="2832" y="1245"/>
                  <a:pt x="2816" y="1220"/>
                </a:cubicBezTo>
                <a:cubicBezTo>
                  <a:pt x="2794" y="1187"/>
                  <a:pt x="2760" y="1168"/>
                  <a:pt x="2724" y="1151"/>
                </a:cubicBezTo>
                <a:cubicBezTo>
                  <a:pt x="2663" y="1123"/>
                  <a:pt x="2601" y="1124"/>
                  <a:pt x="2539" y="1143"/>
                </a:cubicBezTo>
                <a:cubicBezTo>
                  <a:pt x="2512" y="1152"/>
                  <a:pt x="2488" y="1169"/>
                  <a:pt x="2461" y="1183"/>
                </a:cubicBezTo>
                <a:cubicBezTo>
                  <a:pt x="2451" y="1151"/>
                  <a:pt x="2442" y="1116"/>
                  <a:pt x="2430" y="1081"/>
                </a:cubicBezTo>
                <a:cubicBezTo>
                  <a:pt x="2417" y="1047"/>
                  <a:pt x="2402" y="1014"/>
                  <a:pt x="2389" y="980"/>
                </a:cubicBezTo>
                <a:cubicBezTo>
                  <a:pt x="2386" y="972"/>
                  <a:pt x="2383" y="964"/>
                  <a:pt x="2380" y="956"/>
                </a:cubicBezTo>
                <a:cubicBezTo>
                  <a:pt x="2366" y="926"/>
                  <a:pt x="2352" y="895"/>
                  <a:pt x="2337" y="865"/>
                </a:cubicBezTo>
                <a:cubicBezTo>
                  <a:pt x="2324" y="841"/>
                  <a:pt x="2309" y="819"/>
                  <a:pt x="2295" y="796"/>
                </a:cubicBezTo>
                <a:cubicBezTo>
                  <a:pt x="2282" y="777"/>
                  <a:pt x="2271" y="757"/>
                  <a:pt x="2257" y="739"/>
                </a:cubicBezTo>
                <a:cubicBezTo>
                  <a:pt x="2237" y="714"/>
                  <a:pt x="2217" y="689"/>
                  <a:pt x="2194" y="667"/>
                </a:cubicBezTo>
                <a:cubicBezTo>
                  <a:pt x="2174" y="647"/>
                  <a:pt x="2152" y="628"/>
                  <a:pt x="2128" y="612"/>
                </a:cubicBezTo>
                <a:cubicBezTo>
                  <a:pt x="2078" y="579"/>
                  <a:pt x="2023" y="567"/>
                  <a:pt x="1963" y="582"/>
                </a:cubicBezTo>
                <a:cubicBezTo>
                  <a:pt x="1930" y="590"/>
                  <a:pt x="1902" y="606"/>
                  <a:pt x="1877" y="629"/>
                </a:cubicBezTo>
                <a:cubicBezTo>
                  <a:pt x="1861" y="644"/>
                  <a:pt x="1843" y="657"/>
                  <a:pt x="1829" y="674"/>
                </a:cubicBezTo>
                <a:cubicBezTo>
                  <a:pt x="1802" y="709"/>
                  <a:pt x="1775" y="745"/>
                  <a:pt x="1757" y="786"/>
                </a:cubicBezTo>
                <a:cubicBezTo>
                  <a:pt x="1741" y="819"/>
                  <a:pt x="1723" y="852"/>
                  <a:pt x="1711" y="886"/>
                </a:cubicBezTo>
                <a:cubicBezTo>
                  <a:pt x="1686" y="963"/>
                  <a:pt x="1678" y="1042"/>
                  <a:pt x="1700" y="1121"/>
                </a:cubicBezTo>
                <a:cubicBezTo>
                  <a:pt x="1709" y="1154"/>
                  <a:pt x="1727" y="1182"/>
                  <a:pt x="1747" y="1209"/>
                </a:cubicBezTo>
                <a:cubicBezTo>
                  <a:pt x="1768" y="1236"/>
                  <a:pt x="1793" y="1257"/>
                  <a:pt x="1822" y="1273"/>
                </a:cubicBezTo>
                <a:cubicBezTo>
                  <a:pt x="1846" y="1286"/>
                  <a:pt x="1874" y="1294"/>
                  <a:pt x="1901" y="1300"/>
                </a:cubicBezTo>
                <a:cubicBezTo>
                  <a:pt x="1943" y="1308"/>
                  <a:pt x="1985" y="1301"/>
                  <a:pt x="2021" y="1276"/>
                </a:cubicBezTo>
                <a:cubicBezTo>
                  <a:pt x="2039" y="1264"/>
                  <a:pt x="2055" y="1247"/>
                  <a:pt x="2067" y="1229"/>
                </a:cubicBezTo>
                <a:cubicBezTo>
                  <a:pt x="2090" y="1197"/>
                  <a:pt x="2102" y="1160"/>
                  <a:pt x="2093" y="1119"/>
                </a:cubicBezTo>
                <a:cubicBezTo>
                  <a:pt x="2081" y="1067"/>
                  <a:pt x="2054" y="1037"/>
                  <a:pt x="2001" y="1027"/>
                </a:cubicBezTo>
                <a:cubicBezTo>
                  <a:pt x="1986" y="1025"/>
                  <a:pt x="1971" y="1026"/>
                  <a:pt x="1956" y="1028"/>
                </a:cubicBezTo>
                <a:cubicBezTo>
                  <a:pt x="1928" y="1033"/>
                  <a:pt x="1907" y="1049"/>
                  <a:pt x="1898" y="1075"/>
                </a:cubicBezTo>
                <a:cubicBezTo>
                  <a:pt x="1889" y="1100"/>
                  <a:pt x="1884" y="1127"/>
                  <a:pt x="1904" y="1150"/>
                </a:cubicBezTo>
                <a:cubicBezTo>
                  <a:pt x="1917" y="1165"/>
                  <a:pt x="1952" y="1169"/>
                  <a:pt x="1967" y="1156"/>
                </a:cubicBezTo>
                <a:cubicBezTo>
                  <a:pt x="1979" y="1147"/>
                  <a:pt x="1975" y="1124"/>
                  <a:pt x="1960" y="1114"/>
                </a:cubicBezTo>
                <a:cubicBezTo>
                  <a:pt x="1953" y="1109"/>
                  <a:pt x="1946" y="1106"/>
                  <a:pt x="1938" y="1101"/>
                </a:cubicBezTo>
                <a:cubicBezTo>
                  <a:pt x="1958" y="1089"/>
                  <a:pt x="1978" y="1080"/>
                  <a:pt x="2000" y="1094"/>
                </a:cubicBezTo>
                <a:cubicBezTo>
                  <a:pt x="2020" y="1106"/>
                  <a:pt x="2031" y="1126"/>
                  <a:pt x="2026" y="1148"/>
                </a:cubicBezTo>
                <a:cubicBezTo>
                  <a:pt x="2022" y="1169"/>
                  <a:pt x="2012" y="1189"/>
                  <a:pt x="1992" y="1203"/>
                </a:cubicBezTo>
                <a:cubicBezTo>
                  <a:pt x="1963" y="1224"/>
                  <a:pt x="1934" y="1226"/>
                  <a:pt x="1901" y="1218"/>
                </a:cubicBezTo>
                <a:cubicBezTo>
                  <a:pt x="1864" y="1209"/>
                  <a:pt x="1837" y="1185"/>
                  <a:pt x="1824" y="1149"/>
                </a:cubicBezTo>
                <a:cubicBezTo>
                  <a:pt x="1804" y="1096"/>
                  <a:pt x="1810" y="1043"/>
                  <a:pt x="1836" y="993"/>
                </a:cubicBezTo>
                <a:cubicBezTo>
                  <a:pt x="1845" y="976"/>
                  <a:pt x="1862" y="964"/>
                  <a:pt x="1875" y="949"/>
                </a:cubicBezTo>
                <a:cubicBezTo>
                  <a:pt x="1901" y="921"/>
                  <a:pt x="1935" y="909"/>
                  <a:pt x="1971" y="905"/>
                </a:cubicBezTo>
                <a:cubicBezTo>
                  <a:pt x="1989" y="902"/>
                  <a:pt x="2008" y="897"/>
                  <a:pt x="2025" y="900"/>
                </a:cubicBezTo>
                <a:cubicBezTo>
                  <a:pt x="2065" y="906"/>
                  <a:pt x="2103" y="915"/>
                  <a:pt x="2137" y="939"/>
                </a:cubicBezTo>
                <a:cubicBezTo>
                  <a:pt x="2169" y="961"/>
                  <a:pt x="2191" y="989"/>
                  <a:pt x="2209" y="1020"/>
                </a:cubicBezTo>
                <a:cubicBezTo>
                  <a:pt x="2221" y="1041"/>
                  <a:pt x="2225" y="1066"/>
                  <a:pt x="2230" y="1090"/>
                </a:cubicBezTo>
                <a:cubicBezTo>
                  <a:pt x="2237" y="1133"/>
                  <a:pt x="2233" y="1176"/>
                  <a:pt x="2217" y="1217"/>
                </a:cubicBezTo>
                <a:cubicBezTo>
                  <a:pt x="2206" y="1244"/>
                  <a:pt x="2189" y="1270"/>
                  <a:pt x="2172" y="1295"/>
                </a:cubicBezTo>
                <a:cubicBezTo>
                  <a:pt x="2159" y="1314"/>
                  <a:pt x="2145" y="1332"/>
                  <a:pt x="2128" y="1348"/>
                </a:cubicBezTo>
                <a:cubicBezTo>
                  <a:pt x="2095" y="1379"/>
                  <a:pt x="2057" y="1401"/>
                  <a:pt x="2014" y="1417"/>
                </a:cubicBezTo>
                <a:cubicBezTo>
                  <a:pt x="1955" y="1439"/>
                  <a:pt x="1894" y="1442"/>
                  <a:pt x="1834" y="1429"/>
                </a:cubicBezTo>
                <a:cubicBezTo>
                  <a:pt x="1798" y="1421"/>
                  <a:pt x="1763" y="1408"/>
                  <a:pt x="1730" y="1389"/>
                </a:cubicBezTo>
                <a:cubicBezTo>
                  <a:pt x="1696" y="1368"/>
                  <a:pt x="1666" y="1344"/>
                  <a:pt x="1640" y="1315"/>
                </a:cubicBezTo>
                <a:cubicBezTo>
                  <a:pt x="1616" y="1289"/>
                  <a:pt x="1594" y="1261"/>
                  <a:pt x="1570" y="1235"/>
                </a:cubicBezTo>
                <a:cubicBezTo>
                  <a:pt x="1557" y="1220"/>
                  <a:pt x="1542" y="1206"/>
                  <a:pt x="1527" y="1193"/>
                </a:cubicBezTo>
                <a:cubicBezTo>
                  <a:pt x="1507" y="1176"/>
                  <a:pt x="1486" y="1159"/>
                  <a:pt x="1464" y="1145"/>
                </a:cubicBezTo>
                <a:cubicBezTo>
                  <a:pt x="1435" y="1128"/>
                  <a:pt x="1403" y="1125"/>
                  <a:pt x="1370" y="1129"/>
                </a:cubicBezTo>
                <a:cubicBezTo>
                  <a:pt x="1318" y="1136"/>
                  <a:pt x="1275" y="1160"/>
                  <a:pt x="1239" y="1196"/>
                </a:cubicBezTo>
                <a:cubicBezTo>
                  <a:pt x="1207" y="1229"/>
                  <a:pt x="1185" y="1267"/>
                  <a:pt x="1167" y="1309"/>
                </a:cubicBezTo>
                <a:cubicBezTo>
                  <a:pt x="1143" y="1367"/>
                  <a:pt x="1138" y="1425"/>
                  <a:pt x="1155" y="1484"/>
                </a:cubicBezTo>
                <a:cubicBezTo>
                  <a:pt x="1164" y="1517"/>
                  <a:pt x="1183" y="1544"/>
                  <a:pt x="1208" y="1567"/>
                </a:cubicBezTo>
                <a:cubicBezTo>
                  <a:pt x="1258" y="1613"/>
                  <a:pt x="1331" y="1616"/>
                  <a:pt x="1384" y="1588"/>
                </a:cubicBezTo>
                <a:cubicBezTo>
                  <a:pt x="1402" y="1578"/>
                  <a:pt x="1421" y="1564"/>
                  <a:pt x="1428" y="1542"/>
                </a:cubicBezTo>
                <a:cubicBezTo>
                  <a:pt x="1431" y="1531"/>
                  <a:pt x="1438" y="1522"/>
                  <a:pt x="1441" y="1512"/>
                </a:cubicBezTo>
                <a:cubicBezTo>
                  <a:pt x="1453" y="1464"/>
                  <a:pt x="1409" y="1390"/>
                  <a:pt x="1345" y="1402"/>
                </a:cubicBezTo>
                <a:cubicBezTo>
                  <a:pt x="1326" y="1406"/>
                  <a:pt x="1309" y="1412"/>
                  <a:pt x="1301" y="1433"/>
                </a:cubicBezTo>
                <a:cubicBezTo>
                  <a:pt x="1294" y="1454"/>
                  <a:pt x="1299" y="1473"/>
                  <a:pt x="1310" y="1490"/>
                </a:cubicBezTo>
                <a:cubicBezTo>
                  <a:pt x="1318" y="1503"/>
                  <a:pt x="1334" y="1501"/>
                  <a:pt x="1338" y="1486"/>
                </a:cubicBezTo>
                <a:cubicBezTo>
                  <a:pt x="1342" y="1473"/>
                  <a:pt x="1341" y="1460"/>
                  <a:pt x="1342" y="1445"/>
                </a:cubicBezTo>
                <a:cubicBezTo>
                  <a:pt x="1361" y="1444"/>
                  <a:pt x="1372" y="1460"/>
                  <a:pt x="1382" y="1474"/>
                </a:cubicBezTo>
                <a:cubicBezTo>
                  <a:pt x="1390" y="1485"/>
                  <a:pt x="1386" y="1499"/>
                  <a:pt x="1377" y="1512"/>
                </a:cubicBezTo>
                <a:cubicBezTo>
                  <a:pt x="1348" y="1550"/>
                  <a:pt x="1294" y="1550"/>
                  <a:pt x="1261" y="1514"/>
                </a:cubicBezTo>
                <a:cubicBezTo>
                  <a:pt x="1225" y="1477"/>
                  <a:pt x="1224" y="1437"/>
                  <a:pt x="1243" y="1394"/>
                </a:cubicBezTo>
                <a:cubicBezTo>
                  <a:pt x="1253" y="1372"/>
                  <a:pt x="1270" y="1356"/>
                  <a:pt x="1290" y="1341"/>
                </a:cubicBezTo>
                <a:cubicBezTo>
                  <a:pt x="1335" y="1309"/>
                  <a:pt x="1384" y="1307"/>
                  <a:pt x="1435" y="1320"/>
                </a:cubicBezTo>
                <a:cubicBezTo>
                  <a:pt x="1451" y="1324"/>
                  <a:pt x="1466" y="1334"/>
                  <a:pt x="1480" y="1343"/>
                </a:cubicBezTo>
                <a:cubicBezTo>
                  <a:pt x="1521" y="1372"/>
                  <a:pt x="1549" y="1410"/>
                  <a:pt x="1559" y="1460"/>
                </a:cubicBezTo>
                <a:cubicBezTo>
                  <a:pt x="1562" y="1477"/>
                  <a:pt x="1567" y="1496"/>
                  <a:pt x="1565" y="1514"/>
                </a:cubicBezTo>
                <a:cubicBezTo>
                  <a:pt x="1561" y="1552"/>
                  <a:pt x="1551" y="1589"/>
                  <a:pt x="1526" y="1621"/>
                </a:cubicBezTo>
                <a:cubicBezTo>
                  <a:pt x="1496" y="1661"/>
                  <a:pt x="1456" y="1685"/>
                  <a:pt x="1408" y="1701"/>
                </a:cubicBezTo>
                <a:cubicBezTo>
                  <a:pt x="1356" y="1718"/>
                  <a:pt x="1304" y="1720"/>
                  <a:pt x="1252" y="1708"/>
                </a:cubicBezTo>
                <a:cubicBezTo>
                  <a:pt x="1218" y="1700"/>
                  <a:pt x="1184" y="1689"/>
                  <a:pt x="1155" y="1665"/>
                </a:cubicBezTo>
                <a:cubicBezTo>
                  <a:pt x="1139" y="1652"/>
                  <a:pt x="1124" y="1638"/>
                  <a:pt x="1107" y="1626"/>
                </a:cubicBezTo>
                <a:cubicBezTo>
                  <a:pt x="1100" y="1621"/>
                  <a:pt x="1089" y="1616"/>
                  <a:pt x="1080" y="1616"/>
                </a:cubicBezTo>
                <a:cubicBezTo>
                  <a:pt x="823" y="1616"/>
                  <a:pt x="567" y="1616"/>
                  <a:pt x="310" y="1616"/>
                </a:cubicBezTo>
                <a:cubicBezTo>
                  <a:pt x="283" y="1616"/>
                  <a:pt x="255" y="1617"/>
                  <a:pt x="228" y="1612"/>
                </a:cubicBezTo>
                <a:cubicBezTo>
                  <a:pt x="187" y="1606"/>
                  <a:pt x="145" y="1598"/>
                  <a:pt x="106" y="1585"/>
                </a:cubicBezTo>
                <a:cubicBezTo>
                  <a:pt x="74" y="1575"/>
                  <a:pt x="44" y="1558"/>
                  <a:pt x="22" y="1531"/>
                </a:cubicBezTo>
                <a:cubicBezTo>
                  <a:pt x="0" y="1505"/>
                  <a:pt x="2" y="1457"/>
                  <a:pt x="27" y="1432"/>
                </a:cubicBezTo>
                <a:cubicBezTo>
                  <a:pt x="68" y="1390"/>
                  <a:pt x="120" y="1378"/>
                  <a:pt x="173" y="1366"/>
                </a:cubicBezTo>
                <a:cubicBezTo>
                  <a:pt x="238" y="1351"/>
                  <a:pt x="303" y="1355"/>
                  <a:pt x="368" y="1356"/>
                </a:cubicBezTo>
                <a:cubicBezTo>
                  <a:pt x="479" y="1356"/>
                  <a:pt x="589" y="1355"/>
                  <a:pt x="700" y="1359"/>
                </a:cubicBezTo>
                <a:cubicBezTo>
                  <a:pt x="785" y="1362"/>
                  <a:pt x="870" y="1372"/>
                  <a:pt x="955" y="1378"/>
                </a:cubicBezTo>
                <a:cubicBezTo>
                  <a:pt x="957" y="1379"/>
                  <a:pt x="959" y="1379"/>
                  <a:pt x="962" y="1383"/>
                </a:cubicBezTo>
                <a:cubicBezTo>
                  <a:pt x="952" y="1384"/>
                  <a:pt x="942" y="1385"/>
                  <a:pt x="931" y="1385"/>
                </a:cubicBezTo>
                <a:cubicBezTo>
                  <a:pt x="786" y="1387"/>
                  <a:pt x="640" y="1389"/>
                  <a:pt x="495" y="1392"/>
                </a:cubicBezTo>
                <a:cubicBezTo>
                  <a:pt x="406" y="1394"/>
                  <a:pt x="316" y="1397"/>
                  <a:pt x="227" y="1400"/>
                </a:cubicBezTo>
                <a:cubicBezTo>
                  <a:pt x="196" y="1401"/>
                  <a:pt x="168" y="1410"/>
                  <a:pt x="144" y="1432"/>
                </a:cubicBezTo>
                <a:cubicBezTo>
                  <a:pt x="115" y="1458"/>
                  <a:pt x="116" y="1518"/>
                  <a:pt x="146" y="1543"/>
                </a:cubicBezTo>
                <a:cubicBezTo>
                  <a:pt x="173" y="1566"/>
                  <a:pt x="204" y="1570"/>
                  <a:pt x="237" y="1570"/>
                </a:cubicBezTo>
                <a:cubicBezTo>
                  <a:pt x="329" y="1571"/>
                  <a:pt x="421" y="1570"/>
                  <a:pt x="513" y="1570"/>
                </a:cubicBezTo>
                <a:cubicBezTo>
                  <a:pt x="689" y="1570"/>
                  <a:pt x="866" y="1570"/>
                  <a:pt x="1042" y="1570"/>
                </a:cubicBezTo>
                <a:cubicBezTo>
                  <a:pt x="1048" y="1570"/>
                  <a:pt x="1054" y="1570"/>
                  <a:pt x="1061" y="1570"/>
                </a:cubicBezTo>
                <a:cubicBezTo>
                  <a:pt x="1055" y="1552"/>
                  <a:pt x="1047" y="1535"/>
                  <a:pt x="1043" y="1518"/>
                </a:cubicBezTo>
                <a:cubicBezTo>
                  <a:pt x="1036" y="1491"/>
                  <a:pt x="1028" y="1464"/>
                  <a:pt x="1025" y="1437"/>
                </a:cubicBezTo>
                <a:cubicBezTo>
                  <a:pt x="1021" y="1391"/>
                  <a:pt x="1025" y="1345"/>
                  <a:pt x="1036" y="1300"/>
                </a:cubicBezTo>
                <a:cubicBezTo>
                  <a:pt x="1044" y="1266"/>
                  <a:pt x="1055" y="1233"/>
                  <a:pt x="1069" y="1202"/>
                </a:cubicBezTo>
                <a:cubicBezTo>
                  <a:pt x="1083" y="1170"/>
                  <a:pt x="1101" y="1139"/>
                  <a:pt x="1121" y="1111"/>
                </a:cubicBezTo>
                <a:cubicBezTo>
                  <a:pt x="1143" y="1080"/>
                  <a:pt x="1170" y="1053"/>
                  <a:pt x="1203" y="1031"/>
                </a:cubicBezTo>
                <a:cubicBezTo>
                  <a:pt x="1264" y="990"/>
                  <a:pt x="1330" y="976"/>
                  <a:pt x="1401" y="989"/>
                </a:cubicBezTo>
                <a:cubicBezTo>
                  <a:pt x="1441" y="997"/>
                  <a:pt x="1479" y="1011"/>
                  <a:pt x="1514" y="1034"/>
                </a:cubicBezTo>
                <a:cubicBezTo>
                  <a:pt x="1524" y="1041"/>
                  <a:pt x="1536" y="1047"/>
                  <a:pt x="1548" y="1054"/>
                </a:cubicBezTo>
                <a:cubicBezTo>
                  <a:pt x="1551" y="1027"/>
                  <a:pt x="1551" y="1000"/>
                  <a:pt x="1555" y="974"/>
                </a:cubicBezTo>
                <a:cubicBezTo>
                  <a:pt x="1564" y="925"/>
                  <a:pt x="1573" y="876"/>
                  <a:pt x="1586" y="827"/>
                </a:cubicBezTo>
                <a:cubicBezTo>
                  <a:pt x="1595" y="790"/>
                  <a:pt x="1607" y="753"/>
                  <a:pt x="1622" y="718"/>
                </a:cubicBezTo>
                <a:cubicBezTo>
                  <a:pt x="1644" y="668"/>
                  <a:pt x="1668" y="619"/>
                  <a:pt x="1698" y="573"/>
                </a:cubicBezTo>
                <a:cubicBezTo>
                  <a:pt x="1733" y="520"/>
                  <a:pt x="1772" y="472"/>
                  <a:pt x="1822" y="433"/>
                </a:cubicBezTo>
                <a:cubicBezTo>
                  <a:pt x="1847" y="414"/>
                  <a:pt x="1875" y="398"/>
                  <a:pt x="1903" y="384"/>
                </a:cubicBezTo>
                <a:cubicBezTo>
                  <a:pt x="1982" y="344"/>
                  <a:pt x="2064" y="345"/>
                  <a:pt x="2147" y="372"/>
                </a:cubicBezTo>
                <a:cubicBezTo>
                  <a:pt x="2178" y="382"/>
                  <a:pt x="2206" y="403"/>
                  <a:pt x="2229" y="428"/>
                </a:cubicBezTo>
                <a:cubicBezTo>
                  <a:pt x="2237" y="436"/>
                  <a:pt x="2245" y="443"/>
                  <a:pt x="2253" y="451"/>
                </a:cubicBezTo>
                <a:cubicBezTo>
                  <a:pt x="2266" y="420"/>
                  <a:pt x="2277" y="389"/>
                  <a:pt x="2290" y="358"/>
                </a:cubicBezTo>
                <a:cubicBezTo>
                  <a:pt x="2306" y="320"/>
                  <a:pt x="2322" y="281"/>
                  <a:pt x="2341" y="244"/>
                </a:cubicBezTo>
                <a:cubicBezTo>
                  <a:pt x="2354" y="216"/>
                  <a:pt x="2369" y="189"/>
                  <a:pt x="2386" y="164"/>
                </a:cubicBezTo>
                <a:cubicBezTo>
                  <a:pt x="2397" y="147"/>
                  <a:pt x="2412" y="133"/>
                  <a:pt x="2427" y="119"/>
                </a:cubicBezTo>
                <a:cubicBezTo>
                  <a:pt x="2444" y="103"/>
                  <a:pt x="2462" y="88"/>
                  <a:pt x="2480" y="72"/>
                </a:cubicBezTo>
                <a:cubicBezTo>
                  <a:pt x="2485" y="68"/>
                  <a:pt x="2491" y="66"/>
                  <a:pt x="2497" y="62"/>
                </a:cubicBezTo>
                <a:cubicBezTo>
                  <a:pt x="2526" y="44"/>
                  <a:pt x="2555" y="30"/>
                  <a:pt x="2587" y="19"/>
                </a:cubicBezTo>
                <a:cubicBezTo>
                  <a:pt x="2624" y="5"/>
                  <a:pt x="2662" y="0"/>
                  <a:pt x="2699" y="9"/>
                </a:cubicBezTo>
                <a:cubicBezTo>
                  <a:pt x="2730" y="15"/>
                  <a:pt x="2760" y="25"/>
                  <a:pt x="2786" y="46"/>
                </a:cubicBezTo>
                <a:cubicBezTo>
                  <a:pt x="2815" y="70"/>
                  <a:pt x="2833" y="99"/>
                  <a:pt x="2848" y="132"/>
                </a:cubicBezTo>
                <a:cubicBezTo>
                  <a:pt x="2859" y="156"/>
                  <a:pt x="2869" y="180"/>
                  <a:pt x="2878" y="204"/>
                </a:cubicBezTo>
                <a:cubicBezTo>
                  <a:pt x="2889" y="235"/>
                  <a:pt x="2899" y="266"/>
                  <a:pt x="2910" y="297"/>
                </a:cubicBezTo>
                <a:cubicBezTo>
                  <a:pt x="2920" y="326"/>
                  <a:pt x="2930" y="355"/>
                  <a:pt x="2941" y="384"/>
                </a:cubicBezTo>
                <a:cubicBezTo>
                  <a:pt x="2962" y="435"/>
                  <a:pt x="2983" y="485"/>
                  <a:pt x="3005" y="536"/>
                </a:cubicBezTo>
                <a:cubicBezTo>
                  <a:pt x="3010" y="548"/>
                  <a:pt x="3018" y="559"/>
                  <a:pt x="3024" y="569"/>
                </a:cubicBezTo>
                <a:cubicBezTo>
                  <a:pt x="3050" y="571"/>
                  <a:pt x="3077" y="574"/>
                  <a:pt x="3104" y="577"/>
                </a:cubicBezTo>
                <a:cubicBezTo>
                  <a:pt x="3107" y="577"/>
                  <a:pt x="3111" y="575"/>
                  <a:pt x="3114" y="572"/>
                </a:cubicBezTo>
                <a:cubicBezTo>
                  <a:pt x="3140" y="543"/>
                  <a:pt x="3172" y="523"/>
                  <a:pt x="3207" y="507"/>
                </a:cubicBezTo>
                <a:cubicBezTo>
                  <a:pt x="3248" y="487"/>
                  <a:pt x="3290" y="482"/>
                  <a:pt x="3334" y="490"/>
                </a:cubicBezTo>
                <a:cubicBezTo>
                  <a:pt x="3393" y="501"/>
                  <a:pt x="3428" y="550"/>
                  <a:pt x="3423" y="610"/>
                </a:cubicBezTo>
                <a:cubicBezTo>
                  <a:pt x="3423" y="616"/>
                  <a:pt x="3422" y="623"/>
                  <a:pt x="3422" y="630"/>
                </a:cubicBezTo>
                <a:cubicBezTo>
                  <a:pt x="3444" y="638"/>
                  <a:pt x="3461" y="626"/>
                  <a:pt x="3477" y="616"/>
                </a:cubicBezTo>
                <a:cubicBezTo>
                  <a:pt x="3489" y="609"/>
                  <a:pt x="3499" y="599"/>
                  <a:pt x="3509" y="590"/>
                </a:cubicBezTo>
                <a:cubicBezTo>
                  <a:pt x="3533" y="568"/>
                  <a:pt x="3573" y="560"/>
                  <a:pt x="3606" y="577"/>
                </a:cubicBezTo>
                <a:cubicBezTo>
                  <a:pt x="3631" y="591"/>
                  <a:pt x="3655" y="608"/>
                  <a:pt x="3679" y="624"/>
                </a:cubicBezTo>
                <a:cubicBezTo>
                  <a:pt x="3716" y="650"/>
                  <a:pt x="3751" y="680"/>
                  <a:pt x="3800" y="677"/>
                </a:cubicBezTo>
                <a:cubicBezTo>
                  <a:pt x="3821" y="675"/>
                  <a:pt x="3841" y="671"/>
                  <a:pt x="3857" y="656"/>
                </a:cubicBezTo>
                <a:cubicBezTo>
                  <a:pt x="3873" y="641"/>
                  <a:pt x="3890" y="628"/>
                  <a:pt x="3906" y="615"/>
                </a:cubicBezTo>
                <a:cubicBezTo>
                  <a:pt x="3930" y="597"/>
                  <a:pt x="3960" y="595"/>
                  <a:pt x="3980" y="607"/>
                </a:cubicBezTo>
                <a:cubicBezTo>
                  <a:pt x="3966" y="611"/>
                  <a:pt x="3948" y="614"/>
                  <a:pt x="3933" y="621"/>
                </a:cubicBezTo>
                <a:cubicBezTo>
                  <a:pt x="3925" y="624"/>
                  <a:pt x="3919" y="633"/>
                  <a:pt x="3913" y="639"/>
                </a:cubicBezTo>
                <a:cubicBezTo>
                  <a:pt x="3909" y="643"/>
                  <a:pt x="3905" y="645"/>
                  <a:pt x="3901" y="648"/>
                </a:cubicBezTo>
                <a:cubicBezTo>
                  <a:pt x="3897" y="650"/>
                  <a:pt x="3893" y="651"/>
                  <a:pt x="3890" y="653"/>
                </a:cubicBezTo>
                <a:cubicBezTo>
                  <a:pt x="3873" y="664"/>
                  <a:pt x="3857" y="676"/>
                  <a:pt x="3839" y="686"/>
                </a:cubicBezTo>
                <a:cubicBezTo>
                  <a:pt x="3801" y="708"/>
                  <a:pt x="3761" y="707"/>
                  <a:pt x="3722" y="692"/>
                </a:cubicBezTo>
                <a:cubicBezTo>
                  <a:pt x="3690" y="679"/>
                  <a:pt x="3661" y="658"/>
                  <a:pt x="3631" y="641"/>
                </a:cubicBezTo>
                <a:cubicBezTo>
                  <a:pt x="3623" y="636"/>
                  <a:pt x="3615" y="629"/>
                  <a:pt x="3607" y="624"/>
                </a:cubicBezTo>
                <a:cubicBezTo>
                  <a:pt x="3564" y="599"/>
                  <a:pt x="3530" y="583"/>
                  <a:pt x="3492" y="627"/>
                </a:cubicBezTo>
                <a:cubicBezTo>
                  <a:pt x="3475" y="646"/>
                  <a:pt x="3438" y="653"/>
                  <a:pt x="3414" y="641"/>
                </a:cubicBezTo>
                <a:cubicBezTo>
                  <a:pt x="3409" y="638"/>
                  <a:pt x="3406" y="631"/>
                  <a:pt x="3402" y="626"/>
                </a:cubicBezTo>
                <a:cubicBezTo>
                  <a:pt x="3393" y="612"/>
                  <a:pt x="3388" y="595"/>
                  <a:pt x="3376" y="585"/>
                </a:cubicBezTo>
                <a:cubicBezTo>
                  <a:pt x="3351" y="564"/>
                  <a:pt x="3320" y="552"/>
                  <a:pt x="3286" y="550"/>
                </a:cubicBezTo>
                <a:cubicBezTo>
                  <a:pt x="3230" y="545"/>
                  <a:pt x="3176" y="550"/>
                  <a:pt x="3130" y="586"/>
                </a:cubicBezTo>
                <a:cubicBezTo>
                  <a:pt x="3139" y="591"/>
                  <a:pt x="3148" y="597"/>
                  <a:pt x="3157" y="600"/>
                </a:cubicBezTo>
                <a:cubicBezTo>
                  <a:pt x="3191" y="611"/>
                  <a:pt x="3211" y="636"/>
                  <a:pt x="3222" y="666"/>
                </a:cubicBezTo>
                <a:cubicBezTo>
                  <a:pt x="3228" y="680"/>
                  <a:pt x="3227" y="699"/>
                  <a:pt x="3221" y="713"/>
                </a:cubicBezTo>
                <a:cubicBezTo>
                  <a:pt x="3209" y="742"/>
                  <a:pt x="3184" y="759"/>
                  <a:pt x="3152" y="765"/>
                </a:cubicBezTo>
                <a:cubicBezTo>
                  <a:pt x="3136" y="768"/>
                  <a:pt x="3124" y="775"/>
                  <a:pt x="3112" y="787"/>
                </a:cubicBezTo>
                <a:cubicBezTo>
                  <a:pt x="3096" y="806"/>
                  <a:pt x="3075" y="821"/>
                  <a:pt x="3057" y="838"/>
                </a:cubicBezTo>
                <a:cubicBezTo>
                  <a:pt x="3029" y="864"/>
                  <a:pt x="2988" y="871"/>
                  <a:pt x="2955" y="855"/>
                </a:cubicBezTo>
                <a:cubicBezTo>
                  <a:pt x="2932" y="844"/>
                  <a:pt x="2914" y="828"/>
                  <a:pt x="2899" y="808"/>
                </a:cubicBezTo>
                <a:cubicBezTo>
                  <a:pt x="2893" y="798"/>
                  <a:pt x="2886" y="794"/>
                  <a:pt x="2873" y="796"/>
                </a:cubicBezTo>
                <a:cubicBezTo>
                  <a:pt x="2835" y="803"/>
                  <a:pt x="2796" y="797"/>
                  <a:pt x="2761" y="782"/>
                </a:cubicBezTo>
                <a:cubicBezTo>
                  <a:pt x="2745" y="775"/>
                  <a:pt x="2728" y="763"/>
                  <a:pt x="2720" y="749"/>
                </a:cubicBezTo>
                <a:cubicBezTo>
                  <a:pt x="2698" y="711"/>
                  <a:pt x="2717" y="670"/>
                  <a:pt x="2761" y="654"/>
                </a:cubicBezTo>
                <a:cubicBezTo>
                  <a:pt x="2803" y="638"/>
                  <a:pt x="2847" y="632"/>
                  <a:pt x="2892" y="634"/>
                </a:cubicBezTo>
                <a:cubicBezTo>
                  <a:pt x="2902" y="635"/>
                  <a:pt x="2913" y="634"/>
                  <a:pt x="2923" y="633"/>
                </a:cubicBezTo>
                <a:cubicBezTo>
                  <a:pt x="2963" y="628"/>
                  <a:pt x="3001" y="631"/>
                  <a:pt x="3035" y="654"/>
                </a:cubicBezTo>
                <a:cubicBezTo>
                  <a:pt x="3059" y="670"/>
                  <a:pt x="3062" y="709"/>
                  <a:pt x="3040" y="725"/>
                </a:cubicBezTo>
                <a:cubicBezTo>
                  <a:pt x="3008" y="749"/>
                  <a:pt x="2972" y="762"/>
                  <a:pt x="2932" y="754"/>
                </a:cubicBezTo>
                <a:cubicBezTo>
                  <a:pt x="2918" y="751"/>
                  <a:pt x="2904" y="741"/>
                  <a:pt x="2891" y="732"/>
                </a:cubicBezTo>
                <a:cubicBezTo>
                  <a:pt x="2882" y="727"/>
                  <a:pt x="2877" y="716"/>
                  <a:pt x="2882" y="706"/>
                </a:cubicBezTo>
                <a:cubicBezTo>
                  <a:pt x="2889" y="696"/>
                  <a:pt x="2896" y="682"/>
                  <a:pt x="2911" y="681"/>
                </a:cubicBezTo>
                <a:cubicBezTo>
                  <a:pt x="2914" y="680"/>
                  <a:pt x="2918" y="683"/>
                  <a:pt x="2922" y="685"/>
                </a:cubicBezTo>
                <a:cubicBezTo>
                  <a:pt x="2920" y="688"/>
                  <a:pt x="2918" y="692"/>
                  <a:pt x="2916" y="695"/>
                </a:cubicBezTo>
                <a:cubicBezTo>
                  <a:pt x="2912" y="700"/>
                  <a:pt x="2903" y="706"/>
                  <a:pt x="2904" y="709"/>
                </a:cubicBezTo>
                <a:cubicBezTo>
                  <a:pt x="2906" y="717"/>
                  <a:pt x="2911" y="726"/>
                  <a:pt x="2918" y="730"/>
                </a:cubicBezTo>
                <a:cubicBezTo>
                  <a:pt x="2935" y="740"/>
                  <a:pt x="2953" y="735"/>
                  <a:pt x="2971" y="727"/>
                </a:cubicBezTo>
                <a:cubicBezTo>
                  <a:pt x="2992" y="718"/>
                  <a:pt x="2999" y="694"/>
                  <a:pt x="2992" y="676"/>
                </a:cubicBezTo>
                <a:cubicBezTo>
                  <a:pt x="2980" y="647"/>
                  <a:pt x="2951" y="637"/>
                  <a:pt x="2926" y="642"/>
                </a:cubicBezTo>
                <a:cubicBezTo>
                  <a:pt x="2917" y="644"/>
                  <a:pt x="2908" y="647"/>
                  <a:pt x="2900" y="647"/>
                </a:cubicBezTo>
                <a:cubicBezTo>
                  <a:pt x="2863" y="644"/>
                  <a:pt x="2830" y="655"/>
                  <a:pt x="2798" y="674"/>
                </a:cubicBezTo>
                <a:cubicBezTo>
                  <a:pt x="2760" y="696"/>
                  <a:pt x="2767" y="734"/>
                  <a:pt x="2797" y="754"/>
                </a:cubicBezTo>
                <a:cubicBezTo>
                  <a:pt x="2826" y="773"/>
                  <a:pt x="2858" y="782"/>
                  <a:pt x="2893" y="778"/>
                </a:cubicBezTo>
                <a:cubicBezTo>
                  <a:pt x="2896" y="778"/>
                  <a:pt x="2898" y="780"/>
                  <a:pt x="2900" y="782"/>
                </a:cubicBezTo>
                <a:cubicBezTo>
                  <a:pt x="2920" y="794"/>
                  <a:pt x="2939" y="808"/>
                  <a:pt x="2960" y="817"/>
                </a:cubicBezTo>
                <a:cubicBezTo>
                  <a:pt x="3003" y="837"/>
                  <a:pt x="3049" y="823"/>
                  <a:pt x="3082" y="781"/>
                </a:cubicBezTo>
                <a:cubicBezTo>
                  <a:pt x="3095" y="765"/>
                  <a:pt x="3112" y="757"/>
                  <a:pt x="3131" y="751"/>
                </a:cubicBezTo>
                <a:cubicBezTo>
                  <a:pt x="3148" y="747"/>
                  <a:pt x="3163" y="736"/>
                  <a:pt x="3167" y="718"/>
                </a:cubicBezTo>
                <a:cubicBezTo>
                  <a:pt x="3173" y="688"/>
                  <a:pt x="3174" y="660"/>
                  <a:pt x="3154" y="633"/>
                </a:cubicBezTo>
                <a:cubicBezTo>
                  <a:pt x="3137" y="609"/>
                  <a:pt x="3116" y="593"/>
                  <a:pt x="3089" y="589"/>
                </a:cubicBezTo>
                <a:cubicBezTo>
                  <a:pt x="3065" y="585"/>
                  <a:pt x="3040" y="581"/>
                  <a:pt x="3018" y="598"/>
                </a:cubicBezTo>
                <a:cubicBezTo>
                  <a:pt x="3016" y="599"/>
                  <a:pt x="3012" y="600"/>
                  <a:pt x="3010" y="599"/>
                </a:cubicBezTo>
                <a:cubicBezTo>
                  <a:pt x="3001" y="596"/>
                  <a:pt x="2991" y="593"/>
                  <a:pt x="2984" y="588"/>
                </a:cubicBezTo>
                <a:cubicBezTo>
                  <a:pt x="2968" y="577"/>
                  <a:pt x="2954" y="563"/>
                  <a:pt x="2937" y="553"/>
                </a:cubicBezTo>
                <a:cubicBezTo>
                  <a:pt x="2925" y="546"/>
                  <a:pt x="2911" y="542"/>
                  <a:pt x="2897" y="541"/>
                </a:cubicBezTo>
                <a:cubicBezTo>
                  <a:pt x="2849" y="535"/>
                  <a:pt x="2804" y="539"/>
                  <a:pt x="2767" y="577"/>
                </a:cubicBezTo>
                <a:cubicBezTo>
                  <a:pt x="2764" y="581"/>
                  <a:pt x="2756" y="582"/>
                  <a:pt x="2750" y="581"/>
                </a:cubicBezTo>
                <a:cubicBezTo>
                  <a:pt x="2709" y="578"/>
                  <a:pt x="2669" y="580"/>
                  <a:pt x="2633" y="604"/>
                </a:cubicBezTo>
                <a:cubicBezTo>
                  <a:pt x="2597" y="627"/>
                  <a:pt x="2565" y="676"/>
                  <a:pt x="2580" y="736"/>
                </a:cubicBezTo>
                <a:cubicBezTo>
                  <a:pt x="2585" y="756"/>
                  <a:pt x="2591" y="776"/>
                  <a:pt x="2603" y="792"/>
                </a:cubicBezTo>
                <a:cubicBezTo>
                  <a:pt x="2615" y="810"/>
                  <a:pt x="2633" y="825"/>
                  <a:pt x="2651" y="837"/>
                </a:cubicBezTo>
                <a:cubicBezTo>
                  <a:pt x="2675" y="853"/>
                  <a:pt x="2700" y="867"/>
                  <a:pt x="2727" y="878"/>
                </a:cubicBezTo>
                <a:cubicBezTo>
                  <a:pt x="2762" y="892"/>
                  <a:pt x="2800" y="888"/>
                  <a:pt x="2837" y="886"/>
                </a:cubicBezTo>
                <a:cubicBezTo>
                  <a:pt x="2845" y="886"/>
                  <a:pt x="2854" y="888"/>
                  <a:pt x="2862" y="890"/>
                </a:cubicBezTo>
                <a:cubicBezTo>
                  <a:pt x="2881" y="896"/>
                  <a:pt x="2900" y="906"/>
                  <a:pt x="2921" y="909"/>
                </a:cubicBezTo>
                <a:cubicBezTo>
                  <a:pt x="2950" y="913"/>
                  <a:pt x="2979" y="913"/>
                  <a:pt x="3008" y="913"/>
                </a:cubicBezTo>
                <a:cubicBezTo>
                  <a:pt x="3022" y="913"/>
                  <a:pt x="3035" y="909"/>
                  <a:pt x="3047" y="903"/>
                </a:cubicBezTo>
                <a:cubicBezTo>
                  <a:pt x="3067" y="894"/>
                  <a:pt x="3085" y="881"/>
                  <a:pt x="3102" y="871"/>
                </a:cubicBezTo>
                <a:cubicBezTo>
                  <a:pt x="3143" y="891"/>
                  <a:pt x="3186" y="899"/>
                  <a:pt x="3231" y="892"/>
                </a:cubicBezTo>
                <a:cubicBezTo>
                  <a:pt x="3279" y="883"/>
                  <a:pt x="3307" y="850"/>
                  <a:pt x="3329" y="808"/>
                </a:cubicBezTo>
                <a:cubicBezTo>
                  <a:pt x="3346" y="808"/>
                  <a:pt x="3364" y="810"/>
                  <a:pt x="3382" y="808"/>
                </a:cubicBezTo>
                <a:cubicBezTo>
                  <a:pt x="3400" y="806"/>
                  <a:pt x="3419" y="802"/>
                  <a:pt x="3436" y="796"/>
                </a:cubicBezTo>
                <a:cubicBezTo>
                  <a:pt x="3462" y="788"/>
                  <a:pt x="3491" y="759"/>
                  <a:pt x="3489" y="733"/>
                </a:cubicBezTo>
                <a:cubicBezTo>
                  <a:pt x="3488" y="718"/>
                  <a:pt x="3494" y="709"/>
                  <a:pt x="3502" y="697"/>
                </a:cubicBezTo>
                <a:cubicBezTo>
                  <a:pt x="3521" y="669"/>
                  <a:pt x="3547" y="663"/>
                  <a:pt x="3576" y="671"/>
                </a:cubicBezTo>
                <a:cubicBezTo>
                  <a:pt x="3606" y="678"/>
                  <a:pt x="3634" y="690"/>
                  <a:pt x="3663" y="700"/>
                </a:cubicBezTo>
                <a:cubicBezTo>
                  <a:pt x="3677" y="705"/>
                  <a:pt x="3692" y="709"/>
                  <a:pt x="3705" y="716"/>
                </a:cubicBezTo>
                <a:cubicBezTo>
                  <a:pt x="3736" y="731"/>
                  <a:pt x="3769" y="735"/>
                  <a:pt x="3802" y="730"/>
                </a:cubicBezTo>
                <a:cubicBezTo>
                  <a:pt x="3813" y="728"/>
                  <a:pt x="3823" y="723"/>
                  <a:pt x="3832" y="719"/>
                </a:cubicBezTo>
                <a:cubicBezTo>
                  <a:pt x="3855" y="709"/>
                  <a:pt x="3872" y="691"/>
                  <a:pt x="3887" y="67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矩形: 圆角 9"/>
          <p:cNvSpPr/>
          <p:nvPr userDrawn="1"/>
        </p:nvSpPr>
        <p:spPr>
          <a:xfrm>
            <a:off x="666750" y="723900"/>
            <a:ext cx="10858500" cy="5511800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0" name="矩形 19"/>
          <p:cNvSpPr/>
          <p:nvPr userDrawn="1"/>
        </p:nvSpPr>
        <p:spPr>
          <a:xfrm>
            <a:off x="4745504" y="522016"/>
            <a:ext cx="2700993" cy="10601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 userDrawn="1"/>
        </p:nvGrpSpPr>
        <p:grpSpPr>
          <a:xfrm>
            <a:off x="5030665" y="925655"/>
            <a:ext cx="2130671" cy="486323"/>
            <a:chOff x="335077" y="270942"/>
            <a:chExt cx="1827552" cy="417136"/>
          </a:xfrm>
          <a:solidFill>
            <a:schemeClr val="bg1"/>
          </a:solidFill>
        </p:grpSpPr>
        <p:grpSp>
          <p:nvGrpSpPr>
            <p:cNvPr id="22" name="组合 21"/>
            <p:cNvGrpSpPr/>
            <p:nvPr/>
          </p:nvGrpSpPr>
          <p:grpSpPr>
            <a:xfrm>
              <a:off x="831799" y="288037"/>
              <a:ext cx="1330830" cy="363588"/>
              <a:chOff x="5402262" y="5211762"/>
              <a:chExt cx="3059113" cy="835761"/>
            </a:xfrm>
            <a:grpFill/>
          </p:grpSpPr>
          <p:sp>
            <p:nvSpPr>
              <p:cNvPr id="52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53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54" name="组合 53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58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9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55" name="组合 54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56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7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23" name="组合 22"/>
            <p:cNvGrpSpPr/>
            <p:nvPr/>
          </p:nvGrpSpPr>
          <p:grpSpPr>
            <a:xfrm>
              <a:off x="335077" y="270942"/>
              <a:ext cx="421971" cy="417136"/>
              <a:chOff x="4065588" y="1646238"/>
              <a:chExt cx="969963" cy="958850"/>
            </a:xfrm>
            <a:grpFill/>
          </p:grpSpPr>
          <p:sp>
            <p:nvSpPr>
              <p:cNvPr id="24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5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6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7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8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9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0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1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2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4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5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6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7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8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9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0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1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2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3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4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5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7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8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9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50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51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61" name="矩形: 圆角 60"/>
          <p:cNvSpPr/>
          <p:nvPr userDrawn="1"/>
        </p:nvSpPr>
        <p:spPr>
          <a:xfrm>
            <a:off x="4040436" y="4125084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2" name="标题 75"/>
          <p:cNvSpPr>
            <a:spLocks noGrp="1"/>
          </p:cNvSpPr>
          <p:nvPr>
            <p:ph type="title"/>
          </p:nvPr>
        </p:nvSpPr>
        <p:spPr>
          <a:xfrm>
            <a:off x="838200" y="2560844"/>
            <a:ext cx="105156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ctr">
              <a:defRPr lang="zh-CN" altLang="en-US" sz="5400">
                <a:solidFill>
                  <a:schemeClr val="accent1"/>
                </a:solidFill>
                <a:latin typeface="+mj-ea"/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5" name="矩形: 圆角 64"/>
          <p:cNvSpPr/>
          <p:nvPr userDrawn="1"/>
        </p:nvSpPr>
        <p:spPr>
          <a:xfrm>
            <a:off x="6390881" y="4121580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占位符 67"/>
          <p:cNvSpPr>
            <a:spLocks noGrp="1"/>
          </p:cNvSpPr>
          <p:nvPr>
            <p:ph type="body" sz="quarter" idx="13" hasCustomPrompt="1"/>
          </p:nvPr>
        </p:nvSpPr>
        <p:spPr>
          <a:xfrm>
            <a:off x="2694805" y="3450427"/>
            <a:ext cx="6802390" cy="420469"/>
          </a:xfrm>
        </p:spPr>
        <p:txBody>
          <a:bodyPr>
            <a:noAutofit/>
          </a:bodyPr>
          <a:lstStyle>
            <a:lvl1pPr marL="0" indent="0" algn="dist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zh-CN" dirty="0"/>
              <a:t>Click here to edit the master title style</a:t>
            </a:r>
            <a:endParaRPr lang="zh-CN" altLang="en-US" dirty="0"/>
          </a:p>
        </p:txBody>
      </p:sp>
      <p:sp>
        <p:nvSpPr>
          <p:cNvPr id="69" name="文本占位符 67"/>
          <p:cNvSpPr>
            <a:spLocks noGrp="1"/>
          </p:cNvSpPr>
          <p:nvPr>
            <p:ph type="body" sz="quarter" idx="14" hasCustomPrompt="1"/>
          </p:nvPr>
        </p:nvSpPr>
        <p:spPr>
          <a:xfrm>
            <a:off x="4123220" y="4119948"/>
            <a:ext cx="1599802" cy="35067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姓名</a:t>
            </a:r>
            <a:endParaRPr lang="zh-CN" altLang="en-US" dirty="0"/>
          </a:p>
        </p:txBody>
      </p:sp>
      <p:sp>
        <p:nvSpPr>
          <p:cNvPr id="70" name="文本占位符 67"/>
          <p:cNvSpPr>
            <a:spLocks noGrp="1"/>
          </p:cNvSpPr>
          <p:nvPr>
            <p:ph type="body" sz="quarter" idx="15" hasCustomPrompt="1"/>
          </p:nvPr>
        </p:nvSpPr>
        <p:spPr>
          <a:xfrm>
            <a:off x="6473665" y="4111309"/>
            <a:ext cx="1599802" cy="35067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日期</a:t>
            </a:r>
            <a:endParaRPr lang="zh-CN" altLang="en-US" dirty="0"/>
          </a:p>
        </p:txBody>
      </p:sp>
      <p:grpSp>
        <p:nvGrpSpPr>
          <p:cNvPr id="63" name="组合 62"/>
          <p:cNvGrpSpPr/>
          <p:nvPr userDrawn="1"/>
        </p:nvGrpSpPr>
        <p:grpSpPr>
          <a:xfrm>
            <a:off x="3773486" y="5749447"/>
            <a:ext cx="4766946" cy="452499"/>
            <a:chOff x="3721016" y="5441926"/>
            <a:chExt cx="5306957" cy="503759"/>
          </a:xfrm>
        </p:grpSpPr>
        <p:pic>
          <p:nvPicPr>
            <p:cNvPr id="64" name="图片 63"/>
            <p:cNvPicPr>
              <a:picLocks noChangeAspect="1"/>
            </p:cNvPicPr>
            <p:nvPr/>
          </p:nvPicPr>
          <p:blipFill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016" y="5441926"/>
              <a:ext cx="2459915" cy="503759"/>
            </a:xfrm>
            <a:prstGeom prst="rect">
              <a:avLst/>
            </a:prstGeom>
          </p:spPr>
        </p:pic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3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2928" y="5518467"/>
              <a:ext cx="2725045" cy="350676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 userDrawn="1"/>
        </p:nvSpPr>
        <p:spPr bwMode="auto">
          <a:xfrm>
            <a:off x="-954876" y="348790"/>
            <a:ext cx="3375914" cy="1986812"/>
          </a:xfrm>
          <a:custGeom>
            <a:avLst/>
            <a:gdLst>
              <a:gd name="T0" fmla="*/ 3510 w 4495"/>
              <a:gd name="T1" fmla="*/ 741 h 2642"/>
              <a:gd name="T2" fmla="*/ 3185 w 4495"/>
              <a:gd name="T3" fmla="*/ 1023 h 2642"/>
              <a:gd name="T4" fmla="*/ 3732 w 4495"/>
              <a:gd name="T5" fmla="*/ 1571 h 2642"/>
              <a:gd name="T6" fmla="*/ 4453 w 4495"/>
              <a:gd name="T7" fmla="*/ 1757 h 2642"/>
              <a:gd name="T8" fmla="*/ 725 w 4495"/>
              <a:gd name="T9" fmla="*/ 1957 h 2642"/>
              <a:gd name="T10" fmla="*/ 2100 w 4495"/>
              <a:gd name="T11" fmla="*/ 2171 h 2642"/>
              <a:gd name="T12" fmla="*/ 3175 w 4495"/>
              <a:gd name="T13" fmla="*/ 2386 h 2642"/>
              <a:gd name="T14" fmla="*/ 2639 w 4495"/>
              <a:gd name="T15" fmla="*/ 2600 h 2642"/>
              <a:gd name="T16" fmla="*/ 2714 w 4495"/>
              <a:gd name="T17" fmla="*/ 2484 h 2642"/>
              <a:gd name="T18" fmla="*/ 1960 w 4495"/>
              <a:gd name="T19" fmla="*/ 2363 h 2642"/>
              <a:gd name="T20" fmla="*/ 3653 w 4495"/>
              <a:gd name="T21" fmla="*/ 2111 h 2642"/>
              <a:gd name="T22" fmla="*/ 483 w 4495"/>
              <a:gd name="T23" fmla="*/ 1826 h 2642"/>
              <a:gd name="T24" fmla="*/ 4246 w 4495"/>
              <a:gd name="T25" fmla="*/ 1608 h 2642"/>
              <a:gd name="T26" fmla="*/ 3226 w 4495"/>
              <a:gd name="T27" fmla="*/ 1362 h 2642"/>
              <a:gd name="T28" fmla="*/ 2917 w 4495"/>
              <a:gd name="T29" fmla="*/ 965 h 2642"/>
              <a:gd name="T30" fmla="*/ 2651 w 4495"/>
              <a:gd name="T31" fmla="*/ 569 h 2642"/>
              <a:gd name="T32" fmla="*/ 2698 w 4495"/>
              <a:gd name="T33" fmla="*/ 339 h 2642"/>
              <a:gd name="T34" fmla="*/ 2417 w 4495"/>
              <a:gd name="T35" fmla="*/ 760 h 2642"/>
              <a:gd name="T36" fmla="*/ 2957 w 4495"/>
              <a:gd name="T37" fmla="*/ 1168 h 2642"/>
              <a:gd name="T38" fmla="*/ 2536 w 4495"/>
              <a:gd name="T39" fmla="*/ 1677 h 2642"/>
              <a:gd name="T40" fmla="*/ 2788 w 4495"/>
              <a:gd name="T41" fmla="*/ 1371 h 2642"/>
              <a:gd name="T42" fmla="*/ 2696 w 4495"/>
              <a:gd name="T43" fmla="*/ 1468 h 2642"/>
              <a:gd name="T44" fmla="*/ 2758 w 4495"/>
              <a:gd name="T45" fmla="*/ 1583 h 2642"/>
              <a:gd name="T46" fmla="*/ 2430 w 4495"/>
              <a:gd name="T47" fmla="*/ 1081 h 2642"/>
              <a:gd name="T48" fmla="*/ 2128 w 4495"/>
              <a:gd name="T49" fmla="*/ 612 h 2642"/>
              <a:gd name="T50" fmla="*/ 1747 w 4495"/>
              <a:gd name="T51" fmla="*/ 1209 h 2642"/>
              <a:gd name="T52" fmla="*/ 1956 w 4495"/>
              <a:gd name="T53" fmla="*/ 1028 h 2642"/>
              <a:gd name="T54" fmla="*/ 2026 w 4495"/>
              <a:gd name="T55" fmla="*/ 1148 h 2642"/>
              <a:gd name="T56" fmla="*/ 2025 w 4495"/>
              <a:gd name="T57" fmla="*/ 900 h 2642"/>
              <a:gd name="T58" fmla="*/ 2014 w 4495"/>
              <a:gd name="T59" fmla="*/ 1417 h 2642"/>
              <a:gd name="T60" fmla="*/ 1370 w 4495"/>
              <a:gd name="T61" fmla="*/ 1129 h 2642"/>
              <a:gd name="T62" fmla="*/ 1441 w 4495"/>
              <a:gd name="T63" fmla="*/ 1512 h 2642"/>
              <a:gd name="T64" fmla="*/ 1377 w 4495"/>
              <a:gd name="T65" fmla="*/ 1512 h 2642"/>
              <a:gd name="T66" fmla="*/ 1565 w 4495"/>
              <a:gd name="T67" fmla="*/ 1514 h 2642"/>
              <a:gd name="T68" fmla="*/ 310 w 4495"/>
              <a:gd name="T69" fmla="*/ 1616 h 2642"/>
              <a:gd name="T70" fmla="*/ 700 w 4495"/>
              <a:gd name="T71" fmla="*/ 1359 h 2642"/>
              <a:gd name="T72" fmla="*/ 146 w 4495"/>
              <a:gd name="T73" fmla="*/ 1543 h 2642"/>
              <a:gd name="T74" fmla="*/ 1036 w 4495"/>
              <a:gd name="T75" fmla="*/ 1300 h 2642"/>
              <a:gd name="T76" fmla="*/ 1555 w 4495"/>
              <a:gd name="T77" fmla="*/ 974 h 2642"/>
              <a:gd name="T78" fmla="*/ 2229 w 4495"/>
              <a:gd name="T79" fmla="*/ 428 h 2642"/>
              <a:gd name="T80" fmla="*/ 2497 w 4495"/>
              <a:gd name="T81" fmla="*/ 62 h 2642"/>
              <a:gd name="T82" fmla="*/ 2941 w 4495"/>
              <a:gd name="T83" fmla="*/ 384 h 2642"/>
              <a:gd name="T84" fmla="*/ 3423 w 4495"/>
              <a:gd name="T85" fmla="*/ 610 h 2642"/>
              <a:gd name="T86" fmla="*/ 3857 w 4495"/>
              <a:gd name="T87" fmla="*/ 656 h 2642"/>
              <a:gd name="T88" fmla="*/ 3839 w 4495"/>
              <a:gd name="T89" fmla="*/ 686 h 2642"/>
              <a:gd name="T90" fmla="*/ 3376 w 4495"/>
              <a:gd name="T91" fmla="*/ 585 h 2642"/>
              <a:gd name="T92" fmla="*/ 3112 w 4495"/>
              <a:gd name="T93" fmla="*/ 787 h 2642"/>
              <a:gd name="T94" fmla="*/ 2761 w 4495"/>
              <a:gd name="T95" fmla="*/ 654 h 2642"/>
              <a:gd name="T96" fmla="*/ 2882 w 4495"/>
              <a:gd name="T97" fmla="*/ 706 h 2642"/>
              <a:gd name="T98" fmla="*/ 2992 w 4495"/>
              <a:gd name="T99" fmla="*/ 676 h 2642"/>
              <a:gd name="T100" fmla="*/ 2960 w 4495"/>
              <a:gd name="T101" fmla="*/ 817 h 2642"/>
              <a:gd name="T102" fmla="*/ 3010 w 4495"/>
              <a:gd name="T103" fmla="*/ 599 h 2642"/>
              <a:gd name="T104" fmla="*/ 2580 w 4495"/>
              <a:gd name="T105" fmla="*/ 736 h 2642"/>
              <a:gd name="T106" fmla="*/ 3008 w 4495"/>
              <a:gd name="T107" fmla="*/ 913 h 2642"/>
              <a:gd name="T108" fmla="*/ 3489 w 4495"/>
              <a:gd name="T109" fmla="*/ 733 h 2642"/>
              <a:gd name="T110" fmla="*/ 3887 w 4495"/>
              <a:gd name="T111" fmla="*/ 672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95" h="2642">
                <a:moveTo>
                  <a:pt x="3887" y="672"/>
                </a:moveTo>
                <a:cubicBezTo>
                  <a:pt x="3873" y="700"/>
                  <a:pt x="3861" y="729"/>
                  <a:pt x="3842" y="754"/>
                </a:cubicBezTo>
                <a:cubicBezTo>
                  <a:pt x="3824" y="778"/>
                  <a:pt x="3795" y="780"/>
                  <a:pt x="3767" y="770"/>
                </a:cubicBezTo>
                <a:cubicBezTo>
                  <a:pt x="3743" y="762"/>
                  <a:pt x="3721" y="749"/>
                  <a:pt x="3697" y="739"/>
                </a:cubicBezTo>
                <a:cubicBezTo>
                  <a:pt x="3667" y="727"/>
                  <a:pt x="3637" y="715"/>
                  <a:pt x="3607" y="706"/>
                </a:cubicBezTo>
                <a:cubicBezTo>
                  <a:pt x="3579" y="699"/>
                  <a:pt x="3551" y="704"/>
                  <a:pt x="3524" y="713"/>
                </a:cubicBezTo>
                <a:cubicBezTo>
                  <a:pt x="3510" y="718"/>
                  <a:pt x="3506" y="726"/>
                  <a:pt x="3510" y="741"/>
                </a:cubicBezTo>
                <a:cubicBezTo>
                  <a:pt x="3514" y="764"/>
                  <a:pt x="3517" y="787"/>
                  <a:pt x="3505" y="808"/>
                </a:cubicBezTo>
                <a:cubicBezTo>
                  <a:pt x="3500" y="816"/>
                  <a:pt x="3493" y="824"/>
                  <a:pt x="3484" y="829"/>
                </a:cubicBezTo>
                <a:cubicBezTo>
                  <a:pt x="3452" y="847"/>
                  <a:pt x="3418" y="853"/>
                  <a:pt x="3382" y="840"/>
                </a:cubicBezTo>
                <a:cubicBezTo>
                  <a:pt x="3367" y="835"/>
                  <a:pt x="3351" y="832"/>
                  <a:pt x="3334" y="828"/>
                </a:cubicBezTo>
                <a:cubicBezTo>
                  <a:pt x="3329" y="869"/>
                  <a:pt x="3323" y="912"/>
                  <a:pt x="3281" y="935"/>
                </a:cubicBezTo>
                <a:cubicBezTo>
                  <a:pt x="3240" y="958"/>
                  <a:pt x="3200" y="943"/>
                  <a:pt x="3160" y="924"/>
                </a:cubicBezTo>
                <a:cubicBezTo>
                  <a:pt x="3169" y="959"/>
                  <a:pt x="3176" y="991"/>
                  <a:pt x="3185" y="1023"/>
                </a:cubicBezTo>
                <a:cubicBezTo>
                  <a:pt x="3197" y="1068"/>
                  <a:pt x="3211" y="1112"/>
                  <a:pt x="3223" y="1156"/>
                </a:cubicBezTo>
                <a:cubicBezTo>
                  <a:pt x="3228" y="1171"/>
                  <a:pt x="3231" y="1188"/>
                  <a:pt x="3237" y="1203"/>
                </a:cubicBezTo>
                <a:cubicBezTo>
                  <a:pt x="3250" y="1238"/>
                  <a:pt x="3262" y="1274"/>
                  <a:pt x="3278" y="1308"/>
                </a:cubicBezTo>
                <a:cubicBezTo>
                  <a:pt x="3291" y="1334"/>
                  <a:pt x="3307" y="1358"/>
                  <a:pt x="3326" y="1381"/>
                </a:cubicBezTo>
                <a:cubicBezTo>
                  <a:pt x="3345" y="1405"/>
                  <a:pt x="3367" y="1427"/>
                  <a:pt x="3389" y="1448"/>
                </a:cubicBezTo>
                <a:cubicBezTo>
                  <a:pt x="3421" y="1477"/>
                  <a:pt x="3458" y="1497"/>
                  <a:pt x="3497" y="1514"/>
                </a:cubicBezTo>
                <a:cubicBezTo>
                  <a:pt x="3572" y="1548"/>
                  <a:pt x="3651" y="1563"/>
                  <a:pt x="3732" y="1571"/>
                </a:cubicBezTo>
                <a:cubicBezTo>
                  <a:pt x="3761" y="1573"/>
                  <a:pt x="3790" y="1574"/>
                  <a:pt x="3819" y="1577"/>
                </a:cubicBezTo>
                <a:cubicBezTo>
                  <a:pt x="3938" y="1590"/>
                  <a:pt x="4056" y="1582"/>
                  <a:pt x="4175" y="1581"/>
                </a:cubicBezTo>
                <a:cubicBezTo>
                  <a:pt x="4204" y="1581"/>
                  <a:pt x="4233" y="1578"/>
                  <a:pt x="4262" y="1577"/>
                </a:cubicBezTo>
                <a:cubicBezTo>
                  <a:pt x="4314" y="1576"/>
                  <a:pt x="4366" y="1583"/>
                  <a:pt x="4415" y="1601"/>
                </a:cubicBezTo>
                <a:cubicBezTo>
                  <a:pt x="4438" y="1610"/>
                  <a:pt x="4459" y="1623"/>
                  <a:pt x="4474" y="1644"/>
                </a:cubicBezTo>
                <a:cubicBezTo>
                  <a:pt x="4484" y="1657"/>
                  <a:pt x="4491" y="1669"/>
                  <a:pt x="4493" y="1685"/>
                </a:cubicBezTo>
                <a:cubicBezTo>
                  <a:pt x="4495" y="1718"/>
                  <a:pt x="4477" y="1738"/>
                  <a:pt x="4453" y="1757"/>
                </a:cubicBezTo>
                <a:cubicBezTo>
                  <a:pt x="4426" y="1778"/>
                  <a:pt x="4394" y="1785"/>
                  <a:pt x="4362" y="1790"/>
                </a:cubicBezTo>
                <a:cubicBezTo>
                  <a:pt x="4334" y="1794"/>
                  <a:pt x="4306" y="1798"/>
                  <a:pt x="4278" y="1798"/>
                </a:cubicBezTo>
                <a:cubicBezTo>
                  <a:pt x="3089" y="1799"/>
                  <a:pt x="1900" y="1799"/>
                  <a:pt x="711" y="1798"/>
                </a:cubicBezTo>
                <a:cubicBezTo>
                  <a:pt x="685" y="1798"/>
                  <a:pt x="662" y="1802"/>
                  <a:pt x="643" y="1822"/>
                </a:cubicBezTo>
                <a:cubicBezTo>
                  <a:pt x="615" y="1850"/>
                  <a:pt x="617" y="1910"/>
                  <a:pt x="647" y="1936"/>
                </a:cubicBezTo>
                <a:cubicBezTo>
                  <a:pt x="664" y="1952"/>
                  <a:pt x="683" y="1956"/>
                  <a:pt x="705" y="1957"/>
                </a:cubicBezTo>
                <a:cubicBezTo>
                  <a:pt x="712" y="1957"/>
                  <a:pt x="718" y="1957"/>
                  <a:pt x="725" y="1957"/>
                </a:cubicBezTo>
                <a:cubicBezTo>
                  <a:pt x="1686" y="1957"/>
                  <a:pt x="2647" y="1957"/>
                  <a:pt x="3609" y="1957"/>
                </a:cubicBezTo>
                <a:cubicBezTo>
                  <a:pt x="3654" y="1957"/>
                  <a:pt x="3700" y="1957"/>
                  <a:pt x="3742" y="1974"/>
                </a:cubicBezTo>
                <a:cubicBezTo>
                  <a:pt x="3780" y="1989"/>
                  <a:pt x="3820" y="2007"/>
                  <a:pt x="3827" y="2055"/>
                </a:cubicBezTo>
                <a:cubicBezTo>
                  <a:pt x="3831" y="2081"/>
                  <a:pt x="3823" y="2102"/>
                  <a:pt x="3803" y="2120"/>
                </a:cubicBezTo>
                <a:cubicBezTo>
                  <a:pt x="3758" y="2159"/>
                  <a:pt x="3704" y="2169"/>
                  <a:pt x="3648" y="2170"/>
                </a:cubicBezTo>
                <a:cubicBezTo>
                  <a:pt x="3553" y="2172"/>
                  <a:pt x="3459" y="2171"/>
                  <a:pt x="3364" y="2171"/>
                </a:cubicBezTo>
                <a:cubicBezTo>
                  <a:pt x="2943" y="2171"/>
                  <a:pt x="2521" y="2171"/>
                  <a:pt x="2100" y="2171"/>
                </a:cubicBezTo>
                <a:cubicBezTo>
                  <a:pt x="2045" y="2171"/>
                  <a:pt x="1991" y="2172"/>
                  <a:pt x="1936" y="2171"/>
                </a:cubicBezTo>
                <a:cubicBezTo>
                  <a:pt x="1867" y="2169"/>
                  <a:pt x="1836" y="2241"/>
                  <a:pt x="1862" y="2295"/>
                </a:cubicBezTo>
                <a:cubicBezTo>
                  <a:pt x="1874" y="2318"/>
                  <a:pt x="1896" y="2332"/>
                  <a:pt x="1924" y="2333"/>
                </a:cubicBezTo>
                <a:cubicBezTo>
                  <a:pt x="1931" y="2333"/>
                  <a:pt x="1939" y="2333"/>
                  <a:pt x="1946" y="2333"/>
                </a:cubicBezTo>
                <a:cubicBezTo>
                  <a:pt x="2291" y="2333"/>
                  <a:pt x="2636" y="2332"/>
                  <a:pt x="2981" y="2333"/>
                </a:cubicBezTo>
                <a:cubicBezTo>
                  <a:pt x="3020" y="2333"/>
                  <a:pt x="3059" y="2337"/>
                  <a:pt x="3097" y="2345"/>
                </a:cubicBezTo>
                <a:cubicBezTo>
                  <a:pt x="3125" y="2352"/>
                  <a:pt x="3155" y="2361"/>
                  <a:pt x="3175" y="2386"/>
                </a:cubicBezTo>
                <a:cubicBezTo>
                  <a:pt x="3200" y="2419"/>
                  <a:pt x="3200" y="2433"/>
                  <a:pt x="3175" y="2462"/>
                </a:cubicBezTo>
                <a:cubicBezTo>
                  <a:pt x="3162" y="2477"/>
                  <a:pt x="3145" y="2484"/>
                  <a:pt x="3127" y="2492"/>
                </a:cubicBezTo>
                <a:cubicBezTo>
                  <a:pt x="3080" y="2512"/>
                  <a:pt x="3031" y="2513"/>
                  <a:pt x="2982" y="2513"/>
                </a:cubicBezTo>
                <a:cubicBezTo>
                  <a:pt x="2882" y="2514"/>
                  <a:pt x="2783" y="2515"/>
                  <a:pt x="2684" y="2516"/>
                </a:cubicBezTo>
                <a:cubicBezTo>
                  <a:pt x="2671" y="2516"/>
                  <a:pt x="2658" y="2519"/>
                  <a:pt x="2645" y="2522"/>
                </a:cubicBezTo>
                <a:cubicBezTo>
                  <a:pt x="2627" y="2526"/>
                  <a:pt x="2616" y="2539"/>
                  <a:pt x="2615" y="2556"/>
                </a:cubicBezTo>
                <a:cubicBezTo>
                  <a:pt x="2614" y="2573"/>
                  <a:pt x="2624" y="2594"/>
                  <a:pt x="2639" y="2600"/>
                </a:cubicBezTo>
                <a:cubicBezTo>
                  <a:pt x="2672" y="2617"/>
                  <a:pt x="2707" y="2629"/>
                  <a:pt x="2744" y="2635"/>
                </a:cubicBezTo>
                <a:cubicBezTo>
                  <a:pt x="2751" y="2636"/>
                  <a:pt x="2758" y="2638"/>
                  <a:pt x="2764" y="2642"/>
                </a:cubicBezTo>
                <a:cubicBezTo>
                  <a:pt x="2731" y="2639"/>
                  <a:pt x="2698" y="2638"/>
                  <a:pt x="2665" y="2631"/>
                </a:cubicBezTo>
                <a:cubicBezTo>
                  <a:pt x="2643" y="2626"/>
                  <a:pt x="2620" y="2616"/>
                  <a:pt x="2602" y="2603"/>
                </a:cubicBezTo>
                <a:cubicBezTo>
                  <a:pt x="2580" y="2589"/>
                  <a:pt x="2579" y="2564"/>
                  <a:pt x="2582" y="2539"/>
                </a:cubicBezTo>
                <a:cubicBezTo>
                  <a:pt x="2586" y="2511"/>
                  <a:pt x="2607" y="2497"/>
                  <a:pt x="2631" y="2492"/>
                </a:cubicBezTo>
                <a:cubicBezTo>
                  <a:pt x="2658" y="2487"/>
                  <a:pt x="2686" y="2484"/>
                  <a:pt x="2714" y="2484"/>
                </a:cubicBezTo>
                <a:cubicBezTo>
                  <a:pt x="2817" y="2483"/>
                  <a:pt x="2919" y="2483"/>
                  <a:pt x="3022" y="2483"/>
                </a:cubicBezTo>
                <a:cubicBezTo>
                  <a:pt x="3037" y="2483"/>
                  <a:pt x="3052" y="2483"/>
                  <a:pt x="3066" y="2478"/>
                </a:cubicBezTo>
                <a:cubicBezTo>
                  <a:pt x="3089" y="2471"/>
                  <a:pt x="3114" y="2449"/>
                  <a:pt x="3113" y="2420"/>
                </a:cubicBezTo>
                <a:cubicBezTo>
                  <a:pt x="3111" y="2395"/>
                  <a:pt x="3094" y="2373"/>
                  <a:pt x="3068" y="2368"/>
                </a:cubicBezTo>
                <a:cubicBezTo>
                  <a:pt x="3054" y="2365"/>
                  <a:pt x="3041" y="2363"/>
                  <a:pt x="3027" y="2363"/>
                </a:cubicBezTo>
                <a:cubicBezTo>
                  <a:pt x="2853" y="2363"/>
                  <a:pt x="2679" y="2363"/>
                  <a:pt x="2506" y="2363"/>
                </a:cubicBezTo>
                <a:cubicBezTo>
                  <a:pt x="2324" y="2363"/>
                  <a:pt x="2142" y="2364"/>
                  <a:pt x="1960" y="2363"/>
                </a:cubicBezTo>
                <a:cubicBezTo>
                  <a:pt x="1929" y="2362"/>
                  <a:pt x="1897" y="2360"/>
                  <a:pt x="1868" y="2353"/>
                </a:cubicBezTo>
                <a:cubicBezTo>
                  <a:pt x="1832" y="2343"/>
                  <a:pt x="1797" y="2328"/>
                  <a:pt x="1773" y="2298"/>
                </a:cubicBezTo>
                <a:cubicBezTo>
                  <a:pt x="1748" y="2268"/>
                  <a:pt x="1754" y="2220"/>
                  <a:pt x="1777" y="2197"/>
                </a:cubicBezTo>
                <a:cubicBezTo>
                  <a:pt x="1824" y="2151"/>
                  <a:pt x="1883" y="2143"/>
                  <a:pt x="1943" y="2141"/>
                </a:cubicBezTo>
                <a:cubicBezTo>
                  <a:pt x="1995" y="2140"/>
                  <a:pt x="2046" y="2141"/>
                  <a:pt x="2098" y="2141"/>
                </a:cubicBezTo>
                <a:cubicBezTo>
                  <a:pt x="2591" y="2141"/>
                  <a:pt x="3084" y="2141"/>
                  <a:pt x="3577" y="2141"/>
                </a:cubicBezTo>
                <a:cubicBezTo>
                  <a:pt x="3608" y="2141"/>
                  <a:pt x="3633" y="2134"/>
                  <a:pt x="3653" y="2111"/>
                </a:cubicBezTo>
                <a:cubicBezTo>
                  <a:pt x="3668" y="2094"/>
                  <a:pt x="3670" y="2073"/>
                  <a:pt x="3667" y="2051"/>
                </a:cubicBezTo>
                <a:cubicBezTo>
                  <a:pt x="3663" y="2024"/>
                  <a:pt x="3642" y="2002"/>
                  <a:pt x="3615" y="1998"/>
                </a:cubicBezTo>
                <a:cubicBezTo>
                  <a:pt x="3602" y="1995"/>
                  <a:pt x="3588" y="1994"/>
                  <a:pt x="3575" y="1994"/>
                </a:cubicBezTo>
                <a:cubicBezTo>
                  <a:pt x="2614" y="1994"/>
                  <a:pt x="1653" y="1994"/>
                  <a:pt x="692" y="1994"/>
                </a:cubicBezTo>
                <a:cubicBezTo>
                  <a:pt x="658" y="1994"/>
                  <a:pt x="623" y="1991"/>
                  <a:pt x="589" y="1984"/>
                </a:cubicBezTo>
                <a:cubicBezTo>
                  <a:pt x="563" y="1978"/>
                  <a:pt x="537" y="1966"/>
                  <a:pt x="514" y="1951"/>
                </a:cubicBezTo>
                <a:cubicBezTo>
                  <a:pt x="469" y="1923"/>
                  <a:pt x="456" y="1870"/>
                  <a:pt x="483" y="1826"/>
                </a:cubicBezTo>
                <a:cubicBezTo>
                  <a:pt x="498" y="1802"/>
                  <a:pt x="522" y="1785"/>
                  <a:pt x="549" y="1775"/>
                </a:cubicBezTo>
                <a:cubicBezTo>
                  <a:pt x="595" y="1758"/>
                  <a:pt x="642" y="1753"/>
                  <a:pt x="691" y="1753"/>
                </a:cubicBezTo>
                <a:cubicBezTo>
                  <a:pt x="1148" y="1754"/>
                  <a:pt x="1605" y="1754"/>
                  <a:pt x="2062" y="1754"/>
                </a:cubicBezTo>
                <a:cubicBezTo>
                  <a:pt x="2788" y="1754"/>
                  <a:pt x="3515" y="1754"/>
                  <a:pt x="4241" y="1753"/>
                </a:cubicBezTo>
                <a:cubicBezTo>
                  <a:pt x="4259" y="1753"/>
                  <a:pt x="4278" y="1749"/>
                  <a:pt x="4295" y="1743"/>
                </a:cubicBezTo>
                <a:cubicBezTo>
                  <a:pt x="4328" y="1729"/>
                  <a:pt x="4340" y="1682"/>
                  <a:pt x="4325" y="1650"/>
                </a:cubicBezTo>
                <a:cubicBezTo>
                  <a:pt x="4308" y="1616"/>
                  <a:pt x="4278" y="1607"/>
                  <a:pt x="4246" y="1608"/>
                </a:cubicBezTo>
                <a:cubicBezTo>
                  <a:pt x="4163" y="1609"/>
                  <a:pt x="4080" y="1616"/>
                  <a:pt x="3998" y="1617"/>
                </a:cubicBezTo>
                <a:cubicBezTo>
                  <a:pt x="3903" y="1617"/>
                  <a:pt x="3809" y="1617"/>
                  <a:pt x="3714" y="1611"/>
                </a:cubicBezTo>
                <a:cubicBezTo>
                  <a:pt x="3660" y="1608"/>
                  <a:pt x="3605" y="1595"/>
                  <a:pt x="3551" y="1583"/>
                </a:cubicBezTo>
                <a:cubicBezTo>
                  <a:pt x="3520" y="1576"/>
                  <a:pt x="3489" y="1565"/>
                  <a:pt x="3460" y="1552"/>
                </a:cubicBezTo>
                <a:cubicBezTo>
                  <a:pt x="3434" y="1541"/>
                  <a:pt x="3411" y="1525"/>
                  <a:pt x="3387" y="1512"/>
                </a:cubicBezTo>
                <a:cubicBezTo>
                  <a:pt x="3346" y="1491"/>
                  <a:pt x="3315" y="1457"/>
                  <a:pt x="3282" y="1427"/>
                </a:cubicBezTo>
                <a:cubicBezTo>
                  <a:pt x="3261" y="1408"/>
                  <a:pt x="3245" y="1383"/>
                  <a:pt x="3226" y="1362"/>
                </a:cubicBezTo>
                <a:cubicBezTo>
                  <a:pt x="3213" y="1346"/>
                  <a:pt x="3198" y="1331"/>
                  <a:pt x="3186" y="1315"/>
                </a:cubicBezTo>
                <a:cubicBezTo>
                  <a:pt x="3169" y="1292"/>
                  <a:pt x="3154" y="1267"/>
                  <a:pt x="3139" y="1243"/>
                </a:cubicBezTo>
                <a:cubicBezTo>
                  <a:pt x="3123" y="1218"/>
                  <a:pt x="3109" y="1191"/>
                  <a:pt x="3094" y="1165"/>
                </a:cubicBezTo>
                <a:cubicBezTo>
                  <a:pt x="3090" y="1157"/>
                  <a:pt x="3087" y="1148"/>
                  <a:pt x="3083" y="1139"/>
                </a:cubicBezTo>
                <a:cubicBezTo>
                  <a:pt x="3069" y="1102"/>
                  <a:pt x="3055" y="1066"/>
                  <a:pt x="3041" y="1029"/>
                </a:cubicBezTo>
                <a:cubicBezTo>
                  <a:pt x="3033" y="1006"/>
                  <a:pt x="3024" y="982"/>
                  <a:pt x="3014" y="957"/>
                </a:cubicBezTo>
                <a:cubicBezTo>
                  <a:pt x="2983" y="968"/>
                  <a:pt x="2952" y="977"/>
                  <a:pt x="2917" y="965"/>
                </a:cubicBezTo>
                <a:cubicBezTo>
                  <a:pt x="2884" y="953"/>
                  <a:pt x="2858" y="936"/>
                  <a:pt x="2847" y="899"/>
                </a:cubicBezTo>
                <a:cubicBezTo>
                  <a:pt x="2837" y="901"/>
                  <a:pt x="2827" y="904"/>
                  <a:pt x="2817" y="904"/>
                </a:cubicBezTo>
                <a:cubicBezTo>
                  <a:pt x="2756" y="904"/>
                  <a:pt x="2694" y="898"/>
                  <a:pt x="2638" y="875"/>
                </a:cubicBezTo>
                <a:cubicBezTo>
                  <a:pt x="2589" y="856"/>
                  <a:pt x="2545" y="826"/>
                  <a:pt x="2518" y="777"/>
                </a:cubicBezTo>
                <a:cubicBezTo>
                  <a:pt x="2495" y="736"/>
                  <a:pt x="2493" y="696"/>
                  <a:pt x="2511" y="655"/>
                </a:cubicBezTo>
                <a:cubicBezTo>
                  <a:pt x="2518" y="638"/>
                  <a:pt x="2535" y="624"/>
                  <a:pt x="2549" y="610"/>
                </a:cubicBezTo>
                <a:cubicBezTo>
                  <a:pt x="2577" y="583"/>
                  <a:pt x="2613" y="573"/>
                  <a:pt x="2651" y="569"/>
                </a:cubicBezTo>
                <a:cubicBezTo>
                  <a:pt x="2678" y="566"/>
                  <a:pt x="2706" y="562"/>
                  <a:pt x="2734" y="563"/>
                </a:cubicBezTo>
                <a:cubicBezTo>
                  <a:pt x="2751" y="563"/>
                  <a:pt x="2763" y="559"/>
                  <a:pt x="2770" y="545"/>
                </a:cubicBezTo>
                <a:cubicBezTo>
                  <a:pt x="2780" y="525"/>
                  <a:pt x="2799" y="516"/>
                  <a:pt x="2816" y="506"/>
                </a:cubicBezTo>
                <a:cubicBezTo>
                  <a:pt x="2819" y="505"/>
                  <a:pt x="2822" y="503"/>
                  <a:pt x="2825" y="501"/>
                </a:cubicBezTo>
                <a:cubicBezTo>
                  <a:pt x="2807" y="471"/>
                  <a:pt x="2790" y="441"/>
                  <a:pt x="2770" y="414"/>
                </a:cubicBezTo>
                <a:cubicBezTo>
                  <a:pt x="2757" y="396"/>
                  <a:pt x="2741" y="379"/>
                  <a:pt x="2726" y="363"/>
                </a:cubicBezTo>
                <a:cubicBezTo>
                  <a:pt x="2717" y="354"/>
                  <a:pt x="2708" y="346"/>
                  <a:pt x="2698" y="339"/>
                </a:cubicBezTo>
                <a:cubicBezTo>
                  <a:pt x="2663" y="317"/>
                  <a:pt x="2626" y="323"/>
                  <a:pt x="2589" y="330"/>
                </a:cubicBezTo>
                <a:cubicBezTo>
                  <a:pt x="2558" y="335"/>
                  <a:pt x="2531" y="350"/>
                  <a:pt x="2507" y="369"/>
                </a:cubicBezTo>
                <a:cubicBezTo>
                  <a:pt x="2489" y="383"/>
                  <a:pt x="2475" y="401"/>
                  <a:pt x="2460" y="418"/>
                </a:cubicBezTo>
                <a:cubicBezTo>
                  <a:pt x="2426" y="455"/>
                  <a:pt x="2409" y="501"/>
                  <a:pt x="2389" y="546"/>
                </a:cubicBezTo>
                <a:cubicBezTo>
                  <a:pt x="2378" y="569"/>
                  <a:pt x="2372" y="594"/>
                  <a:pt x="2364" y="619"/>
                </a:cubicBezTo>
                <a:cubicBezTo>
                  <a:pt x="2363" y="622"/>
                  <a:pt x="2364" y="626"/>
                  <a:pt x="2366" y="630"/>
                </a:cubicBezTo>
                <a:cubicBezTo>
                  <a:pt x="2383" y="673"/>
                  <a:pt x="2401" y="716"/>
                  <a:pt x="2417" y="760"/>
                </a:cubicBezTo>
                <a:cubicBezTo>
                  <a:pt x="2429" y="789"/>
                  <a:pt x="2439" y="818"/>
                  <a:pt x="2448" y="848"/>
                </a:cubicBezTo>
                <a:cubicBezTo>
                  <a:pt x="2460" y="888"/>
                  <a:pt x="2471" y="929"/>
                  <a:pt x="2483" y="969"/>
                </a:cubicBezTo>
                <a:cubicBezTo>
                  <a:pt x="2488" y="990"/>
                  <a:pt x="2495" y="1010"/>
                  <a:pt x="2501" y="1031"/>
                </a:cubicBezTo>
                <a:cubicBezTo>
                  <a:pt x="2519" y="1025"/>
                  <a:pt x="2537" y="1017"/>
                  <a:pt x="2556" y="1013"/>
                </a:cubicBezTo>
                <a:cubicBezTo>
                  <a:pt x="2626" y="995"/>
                  <a:pt x="2696" y="998"/>
                  <a:pt x="2764" y="1022"/>
                </a:cubicBezTo>
                <a:cubicBezTo>
                  <a:pt x="2802" y="1035"/>
                  <a:pt x="2839" y="1053"/>
                  <a:pt x="2870" y="1080"/>
                </a:cubicBezTo>
                <a:cubicBezTo>
                  <a:pt x="2901" y="1107"/>
                  <a:pt x="2930" y="1137"/>
                  <a:pt x="2957" y="1168"/>
                </a:cubicBezTo>
                <a:cubicBezTo>
                  <a:pt x="2977" y="1192"/>
                  <a:pt x="2990" y="1222"/>
                  <a:pt x="3002" y="1252"/>
                </a:cubicBezTo>
                <a:cubicBezTo>
                  <a:pt x="3033" y="1327"/>
                  <a:pt x="3031" y="1403"/>
                  <a:pt x="3011" y="1479"/>
                </a:cubicBezTo>
                <a:cubicBezTo>
                  <a:pt x="3004" y="1506"/>
                  <a:pt x="2993" y="1533"/>
                  <a:pt x="2979" y="1556"/>
                </a:cubicBezTo>
                <a:cubicBezTo>
                  <a:pt x="2960" y="1585"/>
                  <a:pt x="2938" y="1612"/>
                  <a:pt x="2911" y="1637"/>
                </a:cubicBezTo>
                <a:cubicBezTo>
                  <a:pt x="2872" y="1674"/>
                  <a:pt x="2826" y="1694"/>
                  <a:pt x="2776" y="1707"/>
                </a:cubicBezTo>
                <a:cubicBezTo>
                  <a:pt x="2725" y="1721"/>
                  <a:pt x="2672" y="1721"/>
                  <a:pt x="2620" y="1709"/>
                </a:cubicBezTo>
                <a:cubicBezTo>
                  <a:pt x="2591" y="1703"/>
                  <a:pt x="2562" y="1692"/>
                  <a:pt x="2536" y="1677"/>
                </a:cubicBezTo>
                <a:cubicBezTo>
                  <a:pt x="2506" y="1659"/>
                  <a:pt x="2481" y="1635"/>
                  <a:pt x="2462" y="1604"/>
                </a:cubicBezTo>
                <a:cubicBezTo>
                  <a:pt x="2419" y="1534"/>
                  <a:pt x="2418" y="1462"/>
                  <a:pt x="2447" y="1390"/>
                </a:cubicBezTo>
                <a:cubicBezTo>
                  <a:pt x="2460" y="1358"/>
                  <a:pt x="2484" y="1331"/>
                  <a:pt x="2511" y="1308"/>
                </a:cubicBezTo>
                <a:cubicBezTo>
                  <a:pt x="2532" y="1290"/>
                  <a:pt x="2557" y="1281"/>
                  <a:pt x="2583" y="1276"/>
                </a:cubicBezTo>
                <a:cubicBezTo>
                  <a:pt x="2602" y="1273"/>
                  <a:pt x="2621" y="1267"/>
                  <a:pt x="2639" y="1269"/>
                </a:cubicBezTo>
                <a:cubicBezTo>
                  <a:pt x="2672" y="1272"/>
                  <a:pt x="2706" y="1280"/>
                  <a:pt x="2733" y="1301"/>
                </a:cubicBezTo>
                <a:cubicBezTo>
                  <a:pt x="2757" y="1319"/>
                  <a:pt x="2777" y="1341"/>
                  <a:pt x="2788" y="1371"/>
                </a:cubicBezTo>
                <a:cubicBezTo>
                  <a:pt x="2795" y="1391"/>
                  <a:pt x="2801" y="1412"/>
                  <a:pt x="2794" y="1431"/>
                </a:cubicBezTo>
                <a:cubicBezTo>
                  <a:pt x="2780" y="1468"/>
                  <a:pt x="2763" y="1501"/>
                  <a:pt x="2720" y="1516"/>
                </a:cubicBezTo>
                <a:cubicBezTo>
                  <a:pt x="2691" y="1527"/>
                  <a:pt x="2639" y="1507"/>
                  <a:pt x="2630" y="1478"/>
                </a:cubicBezTo>
                <a:cubicBezTo>
                  <a:pt x="2624" y="1459"/>
                  <a:pt x="2627" y="1446"/>
                  <a:pt x="2642" y="1433"/>
                </a:cubicBezTo>
                <a:cubicBezTo>
                  <a:pt x="2651" y="1425"/>
                  <a:pt x="2660" y="1417"/>
                  <a:pt x="2669" y="1410"/>
                </a:cubicBezTo>
                <a:cubicBezTo>
                  <a:pt x="2672" y="1427"/>
                  <a:pt x="2674" y="1442"/>
                  <a:pt x="2679" y="1455"/>
                </a:cubicBezTo>
                <a:cubicBezTo>
                  <a:pt x="2681" y="1461"/>
                  <a:pt x="2690" y="1468"/>
                  <a:pt x="2696" y="1468"/>
                </a:cubicBezTo>
                <a:cubicBezTo>
                  <a:pt x="2702" y="1468"/>
                  <a:pt x="2709" y="1460"/>
                  <a:pt x="2712" y="1454"/>
                </a:cubicBezTo>
                <a:cubicBezTo>
                  <a:pt x="2716" y="1448"/>
                  <a:pt x="2719" y="1439"/>
                  <a:pt x="2719" y="1432"/>
                </a:cubicBezTo>
                <a:cubicBezTo>
                  <a:pt x="2721" y="1412"/>
                  <a:pt x="2719" y="1391"/>
                  <a:pt x="2701" y="1379"/>
                </a:cubicBezTo>
                <a:cubicBezTo>
                  <a:pt x="2675" y="1362"/>
                  <a:pt x="2646" y="1361"/>
                  <a:pt x="2618" y="1375"/>
                </a:cubicBezTo>
                <a:cubicBezTo>
                  <a:pt x="2567" y="1402"/>
                  <a:pt x="2544" y="1475"/>
                  <a:pt x="2584" y="1530"/>
                </a:cubicBezTo>
                <a:cubicBezTo>
                  <a:pt x="2599" y="1551"/>
                  <a:pt x="2618" y="1565"/>
                  <a:pt x="2640" y="1576"/>
                </a:cubicBezTo>
                <a:cubicBezTo>
                  <a:pt x="2679" y="1596"/>
                  <a:pt x="2719" y="1596"/>
                  <a:pt x="2758" y="1583"/>
                </a:cubicBezTo>
                <a:cubicBezTo>
                  <a:pt x="2794" y="1571"/>
                  <a:pt x="2824" y="1549"/>
                  <a:pt x="2845" y="1515"/>
                </a:cubicBezTo>
                <a:cubicBezTo>
                  <a:pt x="2890" y="1444"/>
                  <a:pt x="2884" y="1370"/>
                  <a:pt x="2860" y="1296"/>
                </a:cubicBezTo>
                <a:cubicBezTo>
                  <a:pt x="2852" y="1269"/>
                  <a:pt x="2832" y="1245"/>
                  <a:pt x="2816" y="1220"/>
                </a:cubicBezTo>
                <a:cubicBezTo>
                  <a:pt x="2794" y="1187"/>
                  <a:pt x="2760" y="1168"/>
                  <a:pt x="2724" y="1151"/>
                </a:cubicBezTo>
                <a:cubicBezTo>
                  <a:pt x="2663" y="1123"/>
                  <a:pt x="2601" y="1124"/>
                  <a:pt x="2539" y="1143"/>
                </a:cubicBezTo>
                <a:cubicBezTo>
                  <a:pt x="2512" y="1152"/>
                  <a:pt x="2488" y="1169"/>
                  <a:pt x="2461" y="1183"/>
                </a:cubicBezTo>
                <a:cubicBezTo>
                  <a:pt x="2451" y="1151"/>
                  <a:pt x="2442" y="1116"/>
                  <a:pt x="2430" y="1081"/>
                </a:cubicBezTo>
                <a:cubicBezTo>
                  <a:pt x="2417" y="1047"/>
                  <a:pt x="2402" y="1014"/>
                  <a:pt x="2389" y="980"/>
                </a:cubicBezTo>
                <a:cubicBezTo>
                  <a:pt x="2386" y="972"/>
                  <a:pt x="2383" y="964"/>
                  <a:pt x="2380" y="956"/>
                </a:cubicBezTo>
                <a:cubicBezTo>
                  <a:pt x="2366" y="926"/>
                  <a:pt x="2352" y="895"/>
                  <a:pt x="2337" y="865"/>
                </a:cubicBezTo>
                <a:cubicBezTo>
                  <a:pt x="2324" y="841"/>
                  <a:pt x="2309" y="819"/>
                  <a:pt x="2295" y="796"/>
                </a:cubicBezTo>
                <a:cubicBezTo>
                  <a:pt x="2282" y="777"/>
                  <a:pt x="2271" y="757"/>
                  <a:pt x="2257" y="739"/>
                </a:cubicBezTo>
                <a:cubicBezTo>
                  <a:pt x="2237" y="714"/>
                  <a:pt x="2217" y="689"/>
                  <a:pt x="2194" y="667"/>
                </a:cubicBezTo>
                <a:cubicBezTo>
                  <a:pt x="2174" y="647"/>
                  <a:pt x="2152" y="628"/>
                  <a:pt x="2128" y="612"/>
                </a:cubicBezTo>
                <a:cubicBezTo>
                  <a:pt x="2078" y="579"/>
                  <a:pt x="2023" y="567"/>
                  <a:pt x="1963" y="582"/>
                </a:cubicBezTo>
                <a:cubicBezTo>
                  <a:pt x="1930" y="590"/>
                  <a:pt x="1902" y="606"/>
                  <a:pt x="1877" y="629"/>
                </a:cubicBezTo>
                <a:cubicBezTo>
                  <a:pt x="1861" y="644"/>
                  <a:pt x="1843" y="657"/>
                  <a:pt x="1829" y="674"/>
                </a:cubicBezTo>
                <a:cubicBezTo>
                  <a:pt x="1802" y="709"/>
                  <a:pt x="1775" y="745"/>
                  <a:pt x="1757" y="786"/>
                </a:cubicBezTo>
                <a:cubicBezTo>
                  <a:pt x="1741" y="819"/>
                  <a:pt x="1723" y="852"/>
                  <a:pt x="1711" y="886"/>
                </a:cubicBezTo>
                <a:cubicBezTo>
                  <a:pt x="1686" y="963"/>
                  <a:pt x="1678" y="1042"/>
                  <a:pt x="1700" y="1121"/>
                </a:cubicBezTo>
                <a:cubicBezTo>
                  <a:pt x="1709" y="1154"/>
                  <a:pt x="1727" y="1182"/>
                  <a:pt x="1747" y="1209"/>
                </a:cubicBezTo>
                <a:cubicBezTo>
                  <a:pt x="1768" y="1236"/>
                  <a:pt x="1793" y="1257"/>
                  <a:pt x="1822" y="1273"/>
                </a:cubicBezTo>
                <a:cubicBezTo>
                  <a:pt x="1846" y="1286"/>
                  <a:pt x="1874" y="1294"/>
                  <a:pt x="1901" y="1300"/>
                </a:cubicBezTo>
                <a:cubicBezTo>
                  <a:pt x="1943" y="1308"/>
                  <a:pt x="1985" y="1301"/>
                  <a:pt x="2021" y="1276"/>
                </a:cubicBezTo>
                <a:cubicBezTo>
                  <a:pt x="2039" y="1264"/>
                  <a:pt x="2055" y="1247"/>
                  <a:pt x="2067" y="1229"/>
                </a:cubicBezTo>
                <a:cubicBezTo>
                  <a:pt x="2090" y="1197"/>
                  <a:pt x="2102" y="1160"/>
                  <a:pt x="2093" y="1119"/>
                </a:cubicBezTo>
                <a:cubicBezTo>
                  <a:pt x="2081" y="1067"/>
                  <a:pt x="2054" y="1037"/>
                  <a:pt x="2001" y="1027"/>
                </a:cubicBezTo>
                <a:cubicBezTo>
                  <a:pt x="1986" y="1025"/>
                  <a:pt x="1971" y="1026"/>
                  <a:pt x="1956" y="1028"/>
                </a:cubicBezTo>
                <a:cubicBezTo>
                  <a:pt x="1928" y="1033"/>
                  <a:pt x="1907" y="1049"/>
                  <a:pt x="1898" y="1075"/>
                </a:cubicBezTo>
                <a:cubicBezTo>
                  <a:pt x="1889" y="1100"/>
                  <a:pt x="1884" y="1127"/>
                  <a:pt x="1904" y="1150"/>
                </a:cubicBezTo>
                <a:cubicBezTo>
                  <a:pt x="1917" y="1165"/>
                  <a:pt x="1952" y="1169"/>
                  <a:pt x="1967" y="1156"/>
                </a:cubicBezTo>
                <a:cubicBezTo>
                  <a:pt x="1979" y="1147"/>
                  <a:pt x="1975" y="1124"/>
                  <a:pt x="1960" y="1114"/>
                </a:cubicBezTo>
                <a:cubicBezTo>
                  <a:pt x="1953" y="1109"/>
                  <a:pt x="1946" y="1106"/>
                  <a:pt x="1938" y="1101"/>
                </a:cubicBezTo>
                <a:cubicBezTo>
                  <a:pt x="1958" y="1089"/>
                  <a:pt x="1978" y="1080"/>
                  <a:pt x="2000" y="1094"/>
                </a:cubicBezTo>
                <a:cubicBezTo>
                  <a:pt x="2020" y="1106"/>
                  <a:pt x="2031" y="1126"/>
                  <a:pt x="2026" y="1148"/>
                </a:cubicBezTo>
                <a:cubicBezTo>
                  <a:pt x="2022" y="1169"/>
                  <a:pt x="2012" y="1189"/>
                  <a:pt x="1992" y="1203"/>
                </a:cubicBezTo>
                <a:cubicBezTo>
                  <a:pt x="1963" y="1224"/>
                  <a:pt x="1934" y="1226"/>
                  <a:pt x="1901" y="1218"/>
                </a:cubicBezTo>
                <a:cubicBezTo>
                  <a:pt x="1864" y="1209"/>
                  <a:pt x="1837" y="1185"/>
                  <a:pt x="1824" y="1149"/>
                </a:cubicBezTo>
                <a:cubicBezTo>
                  <a:pt x="1804" y="1096"/>
                  <a:pt x="1810" y="1043"/>
                  <a:pt x="1836" y="993"/>
                </a:cubicBezTo>
                <a:cubicBezTo>
                  <a:pt x="1845" y="976"/>
                  <a:pt x="1862" y="964"/>
                  <a:pt x="1875" y="949"/>
                </a:cubicBezTo>
                <a:cubicBezTo>
                  <a:pt x="1901" y="921"/>
                  <a:pt x="1935" y="909"/>
                  <a:pt x="1971" y="905"/>
                </a:cubicBezTo>
                <a:cubicBezTo>
                  <a:pt x="1989" y="902"/>
                  <a:pt x="2008" y="897"/>
                  <a:pt x="2025" y="900"/>
                </a:cubicBezTo>
                <a:cubicBezTo>
                  <a:pt x="2065" y="906"/>
                  <a:pt x="2103" y="915"/>
                  <a:pt x="2137" y="939"/>
                </a:cubicBezTo>
                <a:cubicBezTo>
                  <a:pt x="2169" y="961"/>
                  <a:pt x="2191" y="989"/>
                  <a:pt x="2209" y="1020"/>
                </a:cubicBezTo>
                <a:cubicBezTo>
                  <a:pt x="2221" y="1041"/>
                  <a:pt x="2225" y="1066"/>
                  <a:pt x="2230" y="1090"/>
                </a:cubicBezTo>
                <a:cubicBezTo>
                  <a:pt x="2237" y="1133"/>
                  <a:pt x="2233" y="1176"/>
                  <a:pt x="2217" y="1217"/>
                </a:cubicBezTo>
                <a:cubicBezTo>
                  <a:pt x="2206" y="1244"/>
                  <a:pt x="2189" y="1270"/>
                  <a:pt x="2172" y="1295"/>
                </a:cubicBezTo>
                <a:cubicBezTo>
                  <a:pt x="2159" y="1314"/>
                  <a:pt x="2145" y="1332"/>
                  <a:pt x="2128" y="1348"/>
                </a:cubicBezTo>
                <a:cubicBezTo>
                  <a:pt x="2095" y="1379"/>
                  <a:pt x="2057" y="1401"/>
                  <a:pt x="2014" y="1417"/>
                </a:cubicBezTo>
                <a:cubicBezTo>
                  <a:pt x="1955" y="1439"/>
                  <a:pt x="1894" y="1442"/>
                  <a:pt x="1834" y="1429"/>
                </a:cubicBezTo>
                <a:cubicBezTo>
                  <a:pt x="1798" y="1421"/>
                  <a:pt x="1763" y="1408"/>
                  <a:pt x="1730" y="1389"/>
                </a:cubicBezTo>
                <a:cubicBezTo>
                  <a:pt x="1696" y="1368"/>
                  <a:pt x="1666" y="1344"/>
                  <a:pt x="1640" y="1315"/>
                </a:cubicBezTo>
                <a:cubicBezTo>
                  <a:pt x="1616" y="1289"/>
                  <a:pt x="1594" y="1261"/>
                  <a:pt x="1570" y="1235"/>
                </a:cubicBezTo>
                <a:cubicBezTo>
                  <a:pt x="1557" y="1220"/>
                  <a:pt x="1542" y="1206"/>
                  <a:pt x="1527" y="1193"/>
                </a:cubicBezTo>
                <a:cubicBezTo>
                  <a:pt x="1507" y="1176"/>
                  <a:pt x="1486" y="1159"/>
                  <a:pt x="1464" y="1145"/>
                </a:cubicBezTo>
                <a:cubicBezTo>
                  <a:pt x="1435" y="1128"/>
                  <a:pt x="1403" y="1125"/>
                  <a:pt x="1370" y="1129"/>
                </a:cubicBezTo>
                <a:cubicBezTo>
                  <a:pt x="1318" y="1136"/>
                  <a:pt x="1275" y="1160"/>
                  <a:pt x="1239" y="1196"/>
                </a:cubicBezTo>
                <a:cubicBezTo>
                  <a:pt x="1207" y="1229"/>
                  <a:pt x="1185" y="1267"/>
                  <a:pt x="1167" y="1309"/>
                </a:cubicBezTo>
                <a:cubicBezTo>
                  <a:pt x="1143" y="1367"/>
                  <a:pt x="1138" y="1425"/>
                  <a:pt x="1155" y="1484"/>
                </a:cubicBezTo>
                <a:cubicBezTo>
                  <a:pt x="1164" y="1517"/>
                  <a:pt x="1183" y="1544"/>
                  <a:pt x="1208" y="1567"/>
                </a:cubicBezTo>
                <a:cubicBezTo>
                  <a:pt x="1258" y="1613"/>
                  <a:pt x="1331" y="1616"/>
                  <a:pt x="1384" y="1588"/>
                </a:cubicBezTo>
                <a:cubicBezTo>
                  <a:pt x="1402" y="1578"/>
                  <a:pt x="1421" y="1564"/>
                  <a:pt x="1428" y="1542"/>
                </a:cubicBezTo>
                <a:cubicBezTo>
                  <a:pt x="1431" y="1531"/>
                  <a:pt x="1438" y="1522"/>
                  <a:pt x="1441" y="1512"/>
                </a:cubicBezTo>
                <a:cubicBezTo>
                  <a:pt x="1453" y="1464"/>
                  <a:pt x="1409" y="1390"/>
                  <a:pt x="1345" y="1402"/>
                </a:cubicBezTo>
                <a:cubicBezTo>
                  <a:pt x="1326" y="1406"/>
                  <a:pt x="1309" y="1412"/>
                  <a:pt x="1301" y="1433"/>
                </a:cubicBezTo>
                <a:cubicBezTo>
                  <a:pt x="1294" y="1454"/>
                  <a:pt x="1299" y="1473"/>
                  <a:pt x="1310" y="1490"/>
                </a:cubicBezTo>
                <a:cubicBezTo>
                  <a:pt x="1318" y="1503"/>
                  <a:pt x="1334" y="1501"/>
                  <a:pt x="1338" y="1486"/>
                </a:cubicBezTo>
                <a:cubicBezTo>
                  <a:pt x="1342" y="1473"/>
                  <a:pt x="1341" y="1460"/>
                  <a:pt x="1342" y="1445"/>
                </a:cubicBezTo>
                <a:cubicBezTo>
                  <a:pt x="1361" y="1444"/>
                  <a:pt x="1372" y="1460"/>
                  <a:pt x="1382" y="1474"/>
                </a:cubicBezTo>
                <a:cubicBezTo>
                  <a:pt x="1390" y="1485"/>
                  <a:pt x="1386" y="1499"/>
                  <a:pt x="1377" y="1512"/>
                </a:cubicBezTo>
                <a:cubicBezTo>
                  <a:pt x="1348" y="1550"/>
                  <a:pt x="1294" y="1550"/>
                  <a:pt x="1261" y="1514"/>
                </a:cubicBezTo>
                <a:cubicBezTo>
                  <a:pt x="1225" y="1477"/>
                  <a:pt x="1224" y="1437"/>
                  <a:pt x="1243" y="1394"/>
                </a:cubicBezTo>
                <a:cubicBezTo>
                  <a:pt x="1253" y="1372"/>
                  <a:pt x="1270" y="1356"/>
                  <a:pt x="1290" y="1341"/>
                </a:cubicBezTo>
                <a:cubicBezTo>
                  <a:pt x="1335" y="1309"/>
                  <a:pt x="1384" y="1307"/>
                  <a:pt x="1435" y="1320"/>
                </a:cubicBezTo>
                <a:cubicBezTo>
                  <a:pt x="1451" y="1324"/>
                  <a:pt x="1466" y="1334"/>
                  <a:pt x="1480" y="1343"/>
                </a:cubicBezTo>
                <a:cubicBezTo>
                  <a:pt x="1521" y="1372"/>
                  <a:pt x="1549" y="1410"/>
                  <a:pt x="1559" y="1460"/>
                </a:cubicBezTo>
                <a:cubicBezTo>
                  <a:pt x="1562" y="1477"/>
                  <a:pt x="1567" y="1496"/>
                  <a:pt x="1565" y="1514"/>
                </a:cubicBezTo>
                <a:cubicBezTo>
                  <a:pt x="1561" y="1552"/>
                  <a:pt x="1551" y="1589"/>
                  <a:pt x="1526" y="1621"/>
                </a:cubicBezTo>
                <a:cubicBezTo>
                  <a:pt x="1496" y="1661"/>
                  <a:pt x="1456" y="1685"/>
                  <a:pt x="1408" y="1701"/>
                </a:cubicBezTo>
                <a:cubicBezTo>
                  <a:pt x="1356" y="1718"/>
                  <a:pt x="1304" y="1720"/>
                  <a:pt x="1252" y="1708"/>
                </a:cubicBezTo>
                <a:cubicBezTo>
                  <a:pt x="1218" y="1700"/>
                  <a:pt x="1184" y="1689"/>
                  <a:pt x="1155" y="1665"/>
                </a:cubicBezTo>
                <a:cubicBezTo>
                  <a:pt x="1139" y="1652"/>
                  <a:pt x="1124" y="1638"/>
                  <a:pt x="1107" y="1626"/>
                </a:cubicBezTo>
                <a:cubicBezTo>
                  <a:pt x="1100" y="1621"/>
                  <a:pt x="1089" y="1616"/>
                  <a:pt x="1080" y="1616"/>
                </a:cubicBezTo>
                <a:cubicBezTo>
                  <a:pt x="823" y="1616"/>
                  <a:pt x="567" y="1616"/>
                  <a:pt x="310" y="1616"/>
                </a:cubicBezTo>
                <a:cubicBezTo>
                  <a:pt x="283" y="1616"/>
                  <a:pt x="255" y="1617"/>
                  <a:pt x="228" y="1612"/>
                </a:cubicBezTo>
                <a:cubicBezTo>
                  <a:pt x="187" y="1606"/>
                  <a:pt x="145" y="1598"/>
                  <a:pt x="106" y="1585"/>
                </a:cubicBezTo>
                <a:cubicBezTo>
                  <a:pt x="74" y="1575"/>
                  <a:pt x="44" y="1558"/>
                  <a:pt x="22" y="1531"/>
                </a:cubicBezTo>
                <a:cubicBezTo>
                  <a:pt x="0" y="1505"/>
                  <a:pt x="2" y="1457"/>
                  <a:pt x="27" y="1432"/>
                </a:cubicBezTo>
                <a:cubicBezTo>
                  <a:pt x="68" y="1390"/>
                  <a:pt x="120" y="1378"/>
                  <a:pt x="173" y="1366"/>
                </a:cubicBezTo>
                <a:cubicBezTo>
                  <a:pt x="238" y="1351"/>
                  <a:pt x="303" y="1355"/>
                  <a:pt x="368" y="1356"/>
                </a:cubicBezTo>
                <a:cubicBezTo>
                  <a:pt x="479" y="1356"/>
                  <a:pt x="589" y="1355"/>
                  <a:pt x="700" y="1359"/>
                </a:cubicBezTo>
                <a:cubicBezTo>
                  <a:pt x="785" y="1362"/>
                  <a:pt x="870" y="1372"/>
                  <a:pt x="955" y="1378"/>
                </a:cubicBezTo>
                <a:cubicBezTo>
                  <a:pt x="957" y="1379"/>
                  <a:pt x="959" y="1379"/>
                  <a:pt x="962" y="1383"/>
                </a:cubicBezTo>
                <a:cubicBezTo>
                  <a:pt x="952" y="1384"/>
                  <a:pt x="942" y="1385"/>
                  <a:pt x="931" y="1385"/>
                </a:cubicBezTo>
                <a:cubicBezTo>
                  <a:pt x="786" y="1387"/>
                  <a:pt x="640" y="1389"/>
                  <a:pt x="495" y="1392"/>
                </a:cubicBezTo>
                <a:cubicBezTo>
                  <a:pt x="406" y="1394"/>
                  <a:pt x="316" y="1397"/>
                  <a:pt x="227" y="1400"/>
                </a:cubicBezTo>
                <a:cubicBezTo>
                  <a:pt x="196" y="1401"/>
                  <a:pt x="168" y="1410"/>
                  <a:pt x="144" y="1432"/>
                </a:cubicBezTo>
                <a:cubicBezTo>
                  <a:pt x="115" y="1458"/>
                  <a:pt x="116" y="1518"/>
                  <a:pt x="146" y="1543"/>
                </a:cubicBezTo>
                <a:cubicBezTo>
                  <a:pt x="173" y="1566"/>
                  <a:pt x="204" y="1570"/>
                  <a:pt x="237" y="1570"/>
                </a:cubicBezTo>
                <a:cubicBezTo>
                  <a:pt x="329" y="1571"/>
                  <a:pt x="421" y="1570"/>
                  <a:pt x="513" y="1570"/>
                </a:cubicBezTo>
                <a:cubicBezTo>
                  <a:pt x="689" y="1570"/>
                  <a:pt x="866" y="1570"/>
                  <a:pt x="1042" y="1570"/>
                </a:cubicBezTo>
                <a:cubicBezTo>
                  <a:pt x="1048" y="1570"/>
                  <a:pt x="1054" y="1570"/>
                  <a:pt x="1061" y="1570"/>
                </a:cubicBezTo>
                <a:cubicBezTo>
                  <a:pt x="1055" y="1552"/>
                  <a:pt x="1047" y="1535"/>
                  <a:pt x="1043" y="1518"/>
                </a:cubicBezTo>
                <a:cubicBezTo>
                  <a:pt x="1036" y="1491"/>
                  <a:pt x="1028" y="1464"/>
                  <a:pt x="1025" y="1437"/>
                </a:cubicBezTo>
                <a:cubicBezTo>
                  <a:pt x="1021" y="1391"/>
                  <a:pt x="1025" y="1345"/>
                  <a:pt x="1036" y="1300"/>
                </a:cubicBezTo>
                <a:cubicBezTo>
                  <a:pt x="1044" y="1266"/>
                  <a:pt x="1055" y="1233"/>
                  <a:pt x="1069" y="1202"/>
                </a:cubicBezTo>
                <a:cubicBezTo>
                  <a:pt x="1083" y="1170"/>
                  <a:pt x="1101" y="1139"/>
                  <a:pt x="1121" y="1111"/>
                </a:cubicBezTo>
                <a:cubicBezTo>
                  <a:pt x="1143" y="1080"/>
                  <a:pt x="1170" y="1053"/>
                  <a:pt x="1203" y="1031"/>
                </a:cubicBezTo>
                <a:cubicBezTo>
                  <a:pt x="1264" y="990"/>
                  <a:pt x="1330" y="976"/>
                  <a:pt x="1401" y="989"/>
                </a:cubicBezTo>
                <a:cubicBezTo>
                  <a:pt x="1441" y="997"/>
                  <a:pt x="1479" y="1011"/>
                  <a:pt x="1514" y="1034"/>
                </a:cubicBezTo>
                <a:cubicBezTo>
                  <a:pt x="1524" y="1041"/>
                  <a:pt x="1536" y="1047"/>
                  <a:pt x="1548" y="1054"/>
                </a:cubicBezTo>
                <a:cubicBezTo>
                  <a:pt x="1551" y="1027"/>
                  <a:pt x="1551" y="1000"/>
                  <a:pt x="1555" y="974"/>
                </a:cubicBezTo>
                <a:cubicBezTo>
                  <a:pt x="1564" y="925"/>
                  <a:pt x="1573" y="876"/>
                  <a:pt x="1586" y="827"/>
                </a:cubicBezTo>
                <a:cubicBezTo>
                  <a:pt x="1595" y="790"/>
                  <a:pt x="1607" y="753"/>
                  <a:pt x="1622" y="718"/>
                </a:cubicBezTo>
                <a:cubicBezTo>
                  <a:pt x="1644" y="668"/>
                  <a:pt x="1668" y="619"/>
                  <a:pt x="1698" y="573"/>
                </a:cubicBezTo>
                <a:cubicBezTo>
                  <a:pt x="1733" y="520"/>
                  <a:pt x="1772" y="472"/>
                  <a:pt x="1822" y="433"/>
                </a:cubicBezTo>
                <a:cubicBezTo>
                  <a:pt x="1847" y="414"/>
                  <a:pt x="1875" y="398"/>
                  <a:pt x="1903" y="384"/>
                </a:cubicBezTo>
                <a:cubicBezTo>
                  <a:pt x="1982" y="344"/>
                  <a:pt x="2064" y="345"/>
                  <a:pt x="2147" y="372"/>
                </a:cubicBezTo>
                <a:cubicBezTo>
                  <a:pt x="2178" y="382"/>
                  <a:pt x="2206" y="403"/>
                  <a:pt x="2229" y="428"/>
                </a:cubicBezTo>
                <a:cubicBezTo>
                  <a:pt x="2237" y="436"/>
                  <a:pt x="2245" y="443"/>
                  <a:pt x="2253" y="451"/>
                </a:cubicBezTo>
                <a:cubicBezTo>
                  <a:pt x="2266" y="420"/>
                  <a:pt x="2277" y="389"/>
                  <a:pt x="2290" y="358"/>
                </a:cubicBezTo>
                <a:cubicBezTo>
                  <a:pt x="2306" y="320"/>
                  <a:pt x="2322" y="281"/>
                  <a:pt x="2341" y="244"/>
                </a:cubicBezTo>
                <a:cubicBezTo>
                  <a:pt x="2354" y="216"/>
                  <a:pt x="2369" y="189"/>
                  <a:pt x="2386" y="164"/>
                </a:cubicBezTo>
                <a:cubicBezTo>
                  <a:pt x="2397" y="147"/>
                  <a:pt x="2412" y="133"/>
                  <a:pt x="2427" y="119"/>
                </a:cubicBezTo>
                <a:cubicBezTo>
                  <a:pt x="2444" y="103"/>
                  <a:pt x="2462" y="88"/>
                  <a:pt x="2480" y="72"/>
                </a:cubicBezTo>
                <a:cubicBezTo>
                  <a:pt x="2485" y="68"/>
                  <a:pt x="2491" y="66"/>
                  <a:pt x="2497" y="62"/>
                </a:cubicBezTo>
                <a:cubicBezTo>
                  <a:pt x="2526" y="44"/>
                  <a:pt x="2555" y="30"/>
                  <a:pt x="2587" y="19"/>
                </a:cubicBezTo>
                <a:cubicBezTo>
                  <a:pt x="2624" y="5"/>
                  <a:pt x="2662" y="0"/>
                  <a:pt x="2699" y="9"/>
                </a:cubicBezTo>
                <a:cubicBezTo>
                  <a:pt x="2730" y="15"/>
                  <a:pt x="2760" y="25"/>
                  <a:pt x="2786" y="46"/>
                </a:cubicBezTo>
                <a:cubicBezTo>
                  <a:pt x="2815" y="70"/>
                  <a:pt x="2833" y="99"/>
                  <a:pt x="2848" y="132"/>
                </a:cubicBezTo>
                <a:cubicBezTo>
                  <a:pt x="2859" y="156"/>
                  <a:pt x="2869" y="180"/>
                  <a:pt x="2878" y="204"/>
                </a:cubicBezTo>
                <a:cubicBezTo>
                  <a:pt x="2889" y="235"/>
                  <a:pt x="2899" y="266"/>
                  <a:pt x="2910" y="297"/>
                </a:cubicBezTo>
                <a:cubicBezTo>
                  <a:pt x="2920" y="326"/>
                  <a:pt x="2930" y="355"/>
                  <a:pt x="2941" y="384"/>
                </a:cubicBezTo>
                <a:cubicBezTo>
                  <a:pt x="2962" y="435"/>
                  <a:pt x="2983" y="485"/>
                  <a:pt x="3005" y="536"/>
                </a:cubicBezTo>
                <a:cubicBezTo>
                  <a:pt x="3010" y="548"/>
                  <a:pt x="3018" y="559"/>
                  <a:pt x="3024" y="569"/>
                </a:cubicBezTo>
                <a:cubicBezTo>
                  <a:pt x="3050" y="571"/>
                  <a:pt x="3077" y="574"/>
                  <a:pt x="3104" y="577"/>
                </a:cubicBezTo>
                <a:cubicBezTo>
                  <a:pt x="3107" y="577"/>
                  <a:pt x="3111" y="575"/>
                  <a:pt x="3114" y="572"/>
                </a:cubicBezTo>
                <a:cubicBezTo>
                  <a:pt x="3140" y="543"/>
                  <a:pt x="3172" y="523"/>
                  <a:pt x="3207" y="507"/>
                </a:cubicBezTo>
                <a:cubicBezTo>
                  <a:pt x="3248" y="487"/>
                  <a:pt x="3290" y="482"/>
                  <a:pt x="3334" y="490"/>
                </a:cubicBezTo>
                <a:cubicBezTo>
                  <a:pt x="3393" y="501"/>
                  <a:pt x="3428" y="550"/>
                  <a:pt x="3423" y="610"/>
                </a:cubicBezTo>
                <a:cubicBezTo>
                  <a:pt x="3423" y="616"/>
                  <a:pt x="3422" y="623"/>
                  <a:pt x="3422" y="630"/>
                </a:cubicBezTo>
                <a:cubicBezTo>
                  <a:pt x="3444" y="638"/>
                  <a:pt x="3461" y="626"/>
                  <a:pt x="3477" y="616"/>
                </a:cubicBezTo>
                <a:cubicBezTo>
                  <a:pt x="3489" y="609"/>
                  <a:pt x="3499" y="599"/>
                  <a:pt x="3509" y="590"/>
                </a:cubicBezTo>
                <a:cubicBezTo>
                  <a:pt x="3533" y="568"/>
                  <a:pt x="3573" y="560"/>
                  <a:pt x="3606" y="577"/>
                </a:cubicBezTo>
                <a:cubicBezTo>
                  <a:pt x="3631" y="591"/>
                  <a:pt x="3655" y="608"/>
                  <a:pt x="3679" y="624"/>
                </a:cubicBezTo>
                <a:cubicBezTo>
                  <a:pt x="3716" y="650"/>
                  <a:pt x="3751" y="680"/>
                  <a:pt x="3800" y="677"/>
                </a:cubicBezTo>
                <a:cubicBezTo>
                  <a:pt x="3821" y="675"/>
                  <a:pt x="3841" y="671"/>
                  <a:pt x="3857" y="656"/>
                </a:cubicBezTo>
                <a:cubicBezTo>
                  <a:pt x="3873" y="641"/>
                  <a:pt x="3890" y="628"/>
                  <a:pt x="3906" y="615"/>
                </a:cubicBezTo>
                <a:cubicBezTo>
                  <a:pt x="3930" y="597"/>
                  <a:pt x="3960" y="595"/>
                  <a:pt x="3980" y="607"/>
                </a:cubicBezTo>
                <a:cubicBezTo>
                  <a:pt x="3966" y="611"/>
                  <a:pt x="3948" y="614"/>
                  <a:pt x="3933" y="621"/>
                </a:cubicBezTo>
                <a:cubicBezTo>
                  <a:pt x="3925" y="624"/>
                  <a:pt x="3919" y="633"/>
                  <a:pt x="3913" y="639"/>
                </a:cubicBezTo>
                <a:cubicBezTo>
                  <a:pt x="3909" y="643"/>
                  <a:pt x="3905" y="645"/>
                  <a:pt x="3901" y="648"/>
                </a:cubicBezTo>
                <a:cubicBezTo>
                  <a:pt x="3897" y="650"/>
                  <a:pt x="3893" y="651"/>
                  <a:pt x="3890" y="653"/>
                </a:cubicBezTo>
                <a:cubicBezTo>
                  <a:pt x="3873" y="664"/>
                  <a:pt x="3857" y="676"/>
                  <a:pt x="3839" y="686"/>
                </a:cubicBezTo>
                <a:cubicBezTo>
                  <a:pt x="3801" y="708"/>
                  <a:pt x="3761" y="707"/>
                  <a:pt x="3722" y="692"/>
                </a:cubicBezTo>
                <a:cubicBezTo>
                  <a:pt x="3690" y="679"/>
                  <a:pt x="3661" y="658"/>
                  <a:pt x="3631" y="641"/>
                </a:cubicBezTo>
                <a:cubicBezTo>
                  <a:pt x="3623" y="636"/>
                  <a:pt x="3615" y="629"/>
                  <a:pt x="3607" y="624"/>
                </a:cubicBezTo>
                <a:cubicBezTo>
                  <a:pt x="3564" y="599"/>
                  <a:pt x="3530" y="583"/>
                  <a:pt x="3492" y="627"/>
                </a:cubicBezTo>
                <a:cubicBezTo>
                  <a:pt x="3475" y="646"/>
                  <a:pt x="3438" y="653"/>
                  <a:pt x="3414" y="641"/>
                </a:cubicBezTo>
                <a:cubicBezTo>
                  <a:pt x="3409" y="638"/>
                  <a:pt x="3406" y="631"/>
                  <a:pt x="3402" y="626"/>
                </a:cubicBezTo>
                <a:cubicBezTo>
                  <a:pt x="3393" y="612"/>
                  <a:pt x="3388" y="595"/>
                  <a:pt x="3376" y="585"/>
                </a:cubicBezTo>
                <a:cubicBezTo>
                  <a:pt x="3351" y="564"/>
                  <a:pt x="3320" y="552"/>
                  <a:pt x="3286" y="550"/>
                </a:cubicBezTo>
                <a:cubicBezTo>
                  <a:pt x="3230" y="545"/>
                  <a:pt x="3176" y="550"/>
                  <a:pt x="3130" y="586"/>
                </a:cubicBezTo>
                <a:cubicBezTo>
                  <a:pt x="3139" y="591"/>
                  <a:pt x="3148" y="597"/>
                  <a:pt x="3157" y="600"/>
                </a:cubicBezTo>
                <a:cubicBezTo>
                  <a:pt x="3191" y="611"/>
                  <a:pt x="3211" y="636"/>
                  <a:pt x="3222" y="666"/>
                </a:cubicBezTo>
                <a:cubicBezTo>
                  <a:pt x="3228" y="680"/>
                  <a:pt x="3227" y="699"/>
                  <a:pt x="3221" y="713"/>
                </a:cubicBezTo>
                <a:cubicBezTo>
                  <a:pt x="3209" y="742"/>
                  <a:pt x="3184" y="759"/>
                  <a:pt x="3152" y="765"/>
                </a:cubicBezTo>
                <a:cubicBezTo>
                  <a:pt x="3136" y="768"/>
                  <a:pt x="3124" y="775"/>
                  <a:pt x="3112" y="787"/>
                </a:cubicBezTo>
                <a:cubicBezTo>
                  <a:pt x="3096" y="806"/>
                  <a:pt x="3075" y="821"/>
                  <a:pt x="3057" y="838"/>
                </a:cubicBezTo>
                <a:cubicBezTo>
                  <a:pt x="3029" y="864"/>
                  <a:pt x="2988" y="871"/>
                  <a:pt x="2955" y="855"/>
                </a:cubicBezTo>
                <a:cubicBezTo>
                  <a:pt x="2932" y="844"/>
                  <a:pt x="2914" y="828"/>
                  <a:pt x="2899" y="808"/>
                </a:cubicBezTo>
                <a:cubicBezTo>
                  <a:pt x="2893" y="798"/>
                  <a:pt x="2886" y="794"/>
                  <a:pt x="2873" y="796"/>
                </a:cubicBezTo>
                <a:cubicBezTo>
                  <a:pt x="2835" y="803"/>
                  <a:pt x="2796" y="797"/>
                  <a:pt x="2761" y="782"/>
                </a:cubicBezTo>
                <a:cubicBezTo>
                  <a:pt x="2745" y="775"/>
                  <a:pt x="2728" y="763"/>
                  <a:pt x="2720" y="749"/>
                </a:cubicBezTo>
                <a:cubicBezTo>
                  <a:pt x="2698" y="711"/>
                  <a:pt x="2717" y="670"/>
                  <a:pt x="2761" y="654"/>
                </a:cubicBezTo>
                <a:cubicBezTo>
                  <a:pt x="2803" y="638"/>
                  <a:pt x="2847" y="632"/>
                  <a:pt x="2892" y="634"/>
                </a:cubicBezTo>
                <a:cubicBezTo>
                  <a:pt x="2902" y="635"/>
                  <a:pt x="2913" y="634"/>
                  <a:pt x="2923" y="633"/>
                </a:cubicBezTo>
                <a:cubicBezTo>
                  <a:pt x="2963" y="628"/>
                  <a:pt x="3001" y="631"/>
                  <a:pt x="3035" y="654"/>
                </a:cubicBezTo>
                <a:cubicBezTo>
                  <a:pt x="3059" y="670"/>
                  <a:pt x="3062" y="709"/>
                  <a:pt x="3040" y="725"/>
                </a:cubicBezTo>
                <a:cubicBezTo>
                  <a:pt x="3008" y="749"/>
                  <a:pt x="2972" y="762"/>
                  <a:pt x="2932" y="754"/>
                </a:cubicBezTo>
                <a:cubicBezTo>
                  <a:pt x="2918" y="751"/>
                  <a:pt x="2904" y="741"/>
                  <a:pt x="2891" y="732"/>
                </a:cubicBezTo>
                <a:cubicBezTo>
                  <a:pt x="2882" y="727"/>
                  <a:pt x="2877" y="716"/>
                  <a:pt x="2882" y="706"/>
                </a:cubicBezTo>
                <a:cubicBezTo>
                  <a:pt x="2889" y="696"/>
                  <a:pt x="2896" y="682"/>
                  <a:pt x="2911" y="681"/>
                </a:cubicBezTo>
                <a:cubicBezTo>
                  <a:pt x="2914" y="680"/>
                  <a:pt x="2918" y="683"/>
                  <a:pt x="2922" y="685"/>
                </a:cubicBezTo>
                <a:cubicBezTo>
                  <a:pt x="2920" y="688"/>
                  <a:pt x="2918" y="692"/>
                  <a:pt x="2916" y="695"/>
                </a:cubicBezTo>
                <a:cubicBezTo>
                  <a:pt x="2912" y="700"/>
                  <a:pt x="2903" y="706"/>
                  <a:pt x="2904" y="709"/>
                </a:cubicBezTo>
                <a:cubicBezTo>
                  <a:pt x="2906" y="717"/>
                  <a:pt x="2911" y="726"/>
                  <a:pt x="2918" y="730"/>
                </a:cubicBezTo>
                <a:cubicBezTo>
                  <a:pt x="2935" y="740"/>
                  <a:pt x="2953" y="735"/>
                  <a:pt x="2971" y="727"/>
                </a:cubicBezTo>
                <a:cubicBezTo>
                  <a:pt x="2992" y="718"/>
                  <a:pt x="2999" y="694"/>
                  <a:pt x="2992" y="676"/>
                </a:cubicBezTo>
                <a:cubicBezTo>
                  <a:pt x="2980" y="647"/>
                  <a:pt x="2951" y="637"/>
                  <a:pt x="2926" y="642"/>
                </a:cubicBezTo>
                <a:cubicBezTo>
                  <a:pt x="2917" y="644"/>
                  <a:pt x="2908" y="647"/>
                  <a:pt x="2900" y="647"/>
                </a:cubicBezTo>
                <a:cubicBezTo>
                  <a:pt x="2863" y="644"/>
                  <a:pt x="2830" y="655"/>
                  <a:pt x="2798" y="674"/>
                </a:cubicBezTo>
                <a:cubicBezTo>
                  <a:pt x="2760" y="696"/>
                  <a:pt x="2767" y="734"/>
                  <a:pt x="2797" y="754"/>
                </a:cubicBezTo>
                <a:cubicBezTo>
                  <a:pt x="2826" y="773"/>
                  <a:pt x="2858" y="782"/>
                  <a:pt x="2893" y="778"/>
                </a:cubicBezTo>
                <a:cubicBezTo>
                  <a:pt x="2896" y="778"/>
                  <a:pt x="2898" y="780"/>
                  <a:pt x="2900" y="782"/>
                </a:cubicBezTo>
                <a:cubicBezTo>
                  <a:pt x="2920" y="794"/>
                  <a:pt x="2939" y="808"/>
                  <a:pt x="2960" y="817"/>
                </a:cubicBezTo>
                <a:cubicBezTo>
                  <a:pt x="3003" y="837"/>
                  <a:pt x="3049" y="823"/>
                  <a:pt x="3082" y="781"/>
                </a:cubicBezTo>
                <a:cubicBezTo>
                  <a:pt x="3095" y="765"/>
                  <a:pt x="3112" y="757"/>
                  <a:pt x="3131" y="751"/>
                </a:cubicBezTo>
                <a:cubicBezTo>
                  <a:pt x="3148" y="747"/>
                  <a:pt x="3163" y="736"/>
                  <a:pt x="3167" y="718"/>
                </a:cubicBezTo>
                <a:cubicBezTo>
                  <a:pt x="3173" y="688"/>
                  <a:pt x="3174" y="660"/>
                  <a:pt x="3154" y="633"/>
                </a:cubicBezTo>
                <a:cubicBezTo>
                  <a:pt x="3137" y="609"/>
                  <a:pt x="3116" y="593"/>
                  <a:pt x="3089" y="589"/>
                </a:cubicBezTo>
                <a:cubicBezTo>
                  <a:pt x="3065" y="585"/>
                  <a:pt x="3040" y="581"/>
                  <a:pt x="3018" y="598"/>
                </a:cubicBezTo>
                <a:cubicBezTo>
                  <a:pt x="3016" y="599"/>
                  <a:pt x="3012" y="600"/>
                  <a:pt x="3010" y="599"/>
                </a:cubicBezTo>
                <a:cubicBezTo>
                  <a:pt x="3001" y="596"/>
                  <a:pt x="2991" y="593"/>
                  <a:pt x="2984" y="588"/>
                </a:cubicBezTo>
                <a:cubicBezTo>
                  <a:pt x="2968" y="577"/>
                  <a:pt x="2954" y="563"/>
                  <a:pt x="2937" y="553"/>
                </a:cubicBezTo>
                <a:cubicBezTo>
                  <a:pt x="2925" y="546"/>
                  <a:pt x="2911" y="542"/>
                  <a:pt x="2897" y="541"/>
                </a:cubicBezTo>
                <a:cubicBezTo>
                  <a:pt x="2849" y="535"/>
                  <a:pt x="2804" y="539"/>
                  <a:pt x="2767" y="577"/>
                </a:cubicBezTo>
                <a:cubicBezTo>
                  <a:pt x="2764" y="581"/>
                  <a:pt x="2756" y="582"/>
                  <a:pt x="2750" y="581"/>
                </a:cubicBezTo>
                <a:cubicBezTo>
                  <a:pt x="2709" y="578"/>
                  <a:pt x="2669" y="580"/>
                  <a:pt x="2633" y="604"/>
                </a:cubicBezTo>
                <a:cubicBezTo>
                  <a:pt x="2597" y="627"/>
                  <a:pt x="2565" y="676"/>
                  <a:pt x="2580" y="736"/>
                </a:cubicBezTo>
                <a:cubicBezTo>
                  <a:pt x="2585" y="756"/>
                  <a:pt x="2591" y="776"/>
                  <a:pt x="2603" y="792"/>
                </a:cubicBezTo>
                <a:cubicBezTo>
                  <a:pt x="2615" y="810"/>
                  <a:pt x="2633" y="825"/>
                  <a:pt x="2651" y="837"/>
                </a:cubicBezTo>
                <a:cubicBezTo>
                  <a:pt x="2675" y="853"/>
                  <a:pt x="2700" y="867"/>
                  <a:pt x="2727" y="878"/>
                </a:cubicBezTo>
                <a:cubicBezTo>
                  <a:pt x="2762" y="892"/>
                  <a:pt x="2800" y="888"/>
                  <a:pt x="2837" y="886"/>
                </a:cubicBezTo>
                <a:cubicBezTo>
                  <a:pt x="2845" y="886"/>
                  <a:pt x="2854" y="888"/>
                  <a:pt x="2862" y="890"/>
                </a:cubicBezTo>
                <a:cubicBezTo>
                  <a:pt x="2881" y="896"/>
                  <a:pt x="2900" y="906"/>
                  <a:pt x="2921" y="909"/>
                </a:cubicBezTo>
                <a:cubicBezTo>
                  <a:pt x="2950" y="913"/>
                  <a:pt x="2979" y="913"/>
                  <a:pt x="3008" y="913"/>
                </a:cubicBezTo>
                <a:cubicBezTo>
                  <a:pt x="3022" y="913"/>
                  <a:pt x="3035" y="909"/>
                  <a:pt x="3047" y="903"/>
                </a:cubicBezTo>
                <a:cubicBezTo>
                  <a:pt x="3067" y="894"/>
                  <a:pt x="3085" y="881"/>
                  <a:pt x="3102" y="871"/>
                </a:cubicBezTo>
                <a:cubicBezTo>
                  <a:pt x="3143" y="891"/>
                  <a:pt x="3186" y="899"/>
                  <a:pt x="3231" y="892"/>
                </a:cubicBezTo>
                <a:cubicBezTo>
                  <a:pt x="3279" y="883"/>
                  <a:pt x="3307" y="850"/>
                  <a:pt x="3329" y="808"/>
                </a:cubicBezTo>
                <a:cubicBezTo>
                  <a:pt x="3346" y="808"/>
                  <a:pt x="3364" y="810"/>
                  <a:pt x="3382" y="808"/>
                </a:cubicBezTo>
                <a:cubicBezTo>
                  <a:pt x="3400" y="806"/>
                  <a:pt x="3419" y="802"/>
                  <a:pt x="3436" y="796"/>
                </a:cubicBezTo>
                <a:cubicBezTo>
                  <a:pt x="3462" y="788"/>
                  <a:pt x="3491" y="759"/>
                  <a:pt x="3489" y="733"/>
                </a:cubicBezTo>
                <a:cubicBezTo>
                  <a:pt x="3488" y="718"/>
                  <a:pt x="3494" y="709"/>
                  <a:pt x="3502" y="697"/>
                </a:cubicBezTo>
                <a:cubicBezTo>
                  <a:pt x="3521" y="669"/>
                  <a:pt x="3547" y="663"/>
                  <a:pt x="3576" y="671"/>
                </a:cubicBezTo>
                <a:cubicBezTo>
                  <a:pt x="3606" y="678"/>
                  <a:pt x="3634" y="690"/>
                  <a:pt x="3663" y="700"/>
                </a:cubicBezTo>
                <a:cubicBezTo>
                  <a:pt x="3677" y="705"/>
                  <a:pt x="3692" y="709"/>
                  <a:pt x="3705" y="716"/>
                </a:cubicBezTo>
                <a:cubicBezTo>
                  <a:pt x="3736" y="731"/>
                  <a:pt x="3769" y="735"/>
                  <a:pt x="3802" y="730"/>
                </a:cubicBezTo>
                <a:cubicBezTo>
                  <a:pt x="3813" y="728"/>
                  <a:pt x="3823" y="723"/>
                  <a:pt x="3832" y="719"/>
                </a:cubicBezTo>
                <a:cubicBezTo>
                  <a:pt x="3855" y="709"/>
                  <a:pt x="3872" y="691"/>
                  <a:pt x="3887" y="67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矩形: 圆角 6"/>
          <p:cNvSpPr/>
          <p:nvPr userDrawn="1"/>
        </p:nvSpPr>
        <p:spPr>
          <a:xfrm>
            <a:off x="4714753" y="1170542"/>
            <a:ext cx="2762494" cy="276259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4314496" y="770335"/>
            <a:ext cx="3563008" cy="3563008"/>
          </a:xfrm>
          <a:prstGeom prst="ellipse">
            <a:avLst/>
          </a:prstGeom>
          <a:noFill/>
          <a:ln>
            <a:gradFill>
              <a:gsLst>
                <a:gs pos="10000">
                  <a:srgbClr val="FCFCFC"/>
                </a:gs>
                <a:gs pos="53000">
                  <a:schemeClr val="accent1"/>
                </a:gs>
                <a:gs pos="90000">
                  <a:srgbClr val="FCFCFC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3946105" y="401944"/>
            <a:ext cx="4299790" cy="4299790"/>
          </a:xfrm>
          <a:prstGeom prst="ellipse">
            <a:avLst/>
          </a:prstGeom>
          <a:noFill/>
          <a:ln>
            <a:gradFill>
              <a:gsLst>
                <a:gs pos="25000">
                  <a:srgbClr val="FCFCFC"/>
                </a:gs>
                <a:gs pos="53000">
                  <a:schemeClr val="accent1"/>
                </a:gs>
                <a:gs pos="75000">
                  <a:srgbClr val="FCFCFC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6"/>
          <p:cNvSpPr/>
          <p:nvPr userDrawn="1"/>
        </p:nvSpPr>
        <p:spPr bwMode="auto">
          <a:xfrm>
            <a:off x="10488966" y="3933136"/>
            <a:ext cx="3075502" cy="1810012"/>
          </a:xfrm>
          <a:custGeom>
            <a:avLst/>
            <a:gdLst>
              <a:gd name="T0" fmla="*/ 3510 w 4495"/>
              <a:gd name="T1" fmla="*/ 741 h 2642"/>
              <a:gd name="T2" fmla="*/ 3185 w 4495"/>
              <a:gd name="T3" fmla="*/ 1023 h 2642"/>
              <a:gd name="T4" fmla="*/ 3732 w 4495"/>
              <a:gd name="T5" fmla="*/ 1571 h 2642"/>
              <a:gd name="T6" fmla="*/ 4453 w 4495"/>
              <a:gd name="T7" fmla="*/ 1757 h 2642"/>
              <a:gd name="T8" fmla="*/ 725 w 4495"/>
              <a:gd name="T9" fmla="*/ 1957 h 2642"/>
              <a:gd name="T10" fmla="*/ 2100 w 4495"/>
              <a:gd name="T11" fmla="*/ 2171 h 2642"/>
              <a:gd name="T12" fmla="*/ 3175 w 4495"/>
              <a:gd name="T13" fmla="*/ 2386 h 2642"/>
              <a:gd name="T14" fmla="*/ 2639 w 4495"/>
              <a:gd name="T15" fmla="*/ 2600 h 2642"/>
              <a:gd name="T16" fmla="*/ 2714 w 4495"/>
              <a:gd name="T17" fmla="*/ 2484 h 2642"/>
              <a:gd name="T18" fmla="*/ 1960 w 4495"/>
              <a:gd name="T19" fmla="*/ 2363 h 2642"/>
              <a:gd name="T20" fmla="*/ 3653 w 4495"/>
              <a:gd name="T21" fmla="*/ 2111 h 2642"/>
              <a:gd name="T22" fmla="*/ 483 w 4495"/>
              <a:gd name="T23" fmla="*/ 1826 h 2642"/>
              <a:gd name="T24" fmla="*/ 4246 w 4495"/>
              <a:gd name="T25" fmla="*/ 1608 h 2642"/>
              <a:gd name="T26" fmla="*/ 3226 w 4495"/>
              <a:gd name="T27" fmla="*/ 1362 h 2642"/>
              <a:gd name="T28" fmla="*/ 2917 w 4495"/>
              <a:gd name="T29" fmla="*/ 965 h 2642"/>
              <a:gd name="T30" fmla="*/ 2651 w 4495"/>
              <a:gd name="T31" fmla="*/ 569 h 2642"/>
              <a:gd name="T32" fmla="*/ 2698 w 4495"/>
              <a:gd name="T33" fmla="*/ 339 h 2642"/>
              <a:gd name="T34" fmla="*/ 2417 w 4495"/>
              <a:gd name="T35" fmla="*/ 760 h 2642"/>
              <a:gd name="T36" fmla="*/ 2957 w 4495"/>
              <a:gd name="T37" fmla="*/ 1168 h 2642"/>
              <a:gd name="T38" fmla="*/ 2536 w 4495"/>
              <a:gd name="T39" fmla="*/ 1677 h 2642"/>
              <a:gd name="T40" fmla="*/ 2788 w 4495"/>
              <a:gd name="T41" fmla="*/ 1371 h 2642"/>
              <a:gd name="T42" fmla="*/ 2696 w 4495"/>
              <a:gd name="T43" fmla="*/ 1468 h 2642"/>
              <a:gd name="T44" fmla="*/ 2758 w 4495"/>
              <a:gd name="T45" fmla="*/ 1583 h 2642"/>
              <a:gd name="T46" fmla="*/ 2430 w 4495"/>
              <a:gd name="T47" fmla="*/ 1081 h 2642"/>
              <a:gd name="T48" fmla="*/ 2128 w 4495"/>
              <a:gd name="T49" fmla="*/ 612 h 2642"/>
              <a:gd name="T50" fmla="*/ 1747 w 4495"/>
              <a:gd name="T51" fmla="*/ 1209 h 2642"/>
              <a:gd name="T52" fmla="*/ 1956 w 4495"/>
              <a:gd name="T53" fmla="*/ 1028 h 2642"/>
              <a:gd name="T54" fmla="*/ 2026 w 4495"/>
              <a:gd name="T55" fmla="*/ 1148 h 2642"/>
              <a:gd name="T56" fmla="*/ 2025 w 4495"/>
              <a:gd name="T57" fmla="*/ 900 h 2642"/>
              <a:gd name="T58" fmla="*/ 2014 w 4495"/>
              <a:gd name="T59" fmla="*/ 1417 h 2642"/>
              <a:gd name="T60" fmla="*/ 1370 w 4495"/>
              <a:gd name="T61" fmla="*/ 1129 h 2642"/>
              <a:gd name="T62" fmla="*/ 1441 w 4495"/>
              <a:gd name="T63" fmla="*/ 1512 h 2642"/>
              <a:gd name="T64" fmla="*/ 1377 w 4495"/>
              <a:gd name="T65" fmla="*/ 1512 h 2642"/>
              <a:gd name="T66" fmla="*/ 1565 w 4495"/>
              <a:gd name="T67" fmla="*/ 1514 h 2642"/>
              <a:gd name="T68" fmla="*/ 310 w 4495"/>
              <a:gd name="T69" fmla="*/ 1616 h 2642"/>
              <a:gd name="T70" fmla="*/ 700 w 4495"/>
              <a:gd name="T71" fmla="*/ 1359 h 2642"/>
              <a:gd name="T72" fmla="*/ 146 w 4495"/>
              <a:gd name="T73" fmla="*/ 1543 h 2642"/>
              <a:gd name="T74" fmla="*/ 1036 w 4495"/>
              <a:gd name="T75" fmla="*/ 1300 h 2642"/>
              <a:gd name="T76" fmla="*/ 1555 w 4495"/>
              <a:gd name="T77" fmla="*/ 974 h 2642"/>
              <a:gd name="T78" fmla="*/ 2229 w 4495"/>
              <a:gd name="T79" fmla="*/ 428 h 2642"/>
              <a:gd name="T80" fmla="*/ 2497 w 4495"/>
              <a:gd name="T81" fmla="*/ 62 h 2642"/>
              <a:gd name="T82" fmla="*/ 2941 w 4495"/>
              <a:gd name="T83" fmla="*/ 384 h 2642"/>
              <a:gd name="T84" fmla="*/ 3423 w 4495"/>
              <a:gd name="T85" fmla="*/ 610 h 2642"/>
              <a:gd name="T86" fmla="*/ 3857 w 4495"/>
              <a:gd name="T87" fmla="*/ 656 h 2642"/>
              <a:gd name="T88" fmla="*/ 3839 w 4495"/>
              <a:gd name="T89" fmla="*/ 686 h 2642"/>
              <a:gd name="T90" fmla="*/ 3376 w 4495"/>
              <a:gd name="T91" fmla="*/ 585 h 2642"/>
              <a:gd name="T92" fmla="*/ 3112 w 4495"/>
              <a:gd name="T93" fmla="*/ 787 h 2642"/>
              <a:gd name="T94" fmla="*/ 2761 w 4495"/>
              <a:gd name="T95" fmla="*/ 654 h 2642"/>
              <a:gd name="T96" fmla="*/ 2882 w 4495"/>
              <a:gd name="T97" fmla="*/ 706 h 2642"/>
              <a:gd name="T98" fmla="*/ 2992 w 4495"/>
              <a:gd name="T99" fmla="*/ 676 h 2642"/>
              <a:gd name="T100" fmla="*/ 2960 w 4495"/>
              <a:gd name="T101" fmla="*/ 817 h 2642"/>
              <a:gd name="T102" fmla="*/ 3010 w 4495"/>
              <a:gd name="T103" fmla="*/ 599 h 2642"/>
              <a:gd name="T104" fmla="*/ 2580 w 4495"/>
              <a:gd name="T105" fmla="*/ 736 h 2642"/>
              <a:gd name="T106" fmla="*/ 3008 w 4495"/>
              <a:gd name="T107" fmla="*/ 913 h 2642"/>
              <a:gd name="T108" fmla="*/ 3489 w 4495"/>
              <a:gd name="T109" fmla="*/ 733 h 2642"/>
              <a:gd name="T110" fmla="*/ 3887 w 4495"/>
              <a:gd name="T111" fmla="*/ 672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95" h="2642">
                <a:moveTo>
                  <a:pt x="3887" y="672"/>
                </a:moveTo>
                <a:cubicBezTo>
                  <a:pt x="3873" y="700"/>
                  <a:pt x="3861" y="729"/>
                  <a:pt x="3842" y="754"/>
                </a:cubicBezTo>
                <a:cubicBezTo>
                  <a:pt x="3824" y="778"/>
                  <a:pt x="3795" y="780"/>
                  <a:pt x="3767" y="770"/>
                </a:cubicBezTo>
                <a:cubicBezTo>
                  <a:pt x="3743" y="762"/>
                  <a:pt x="3721" y="749"/>
                  <a:pt x="3697" y="739"/>
                </a:cubicBezTo>
                <a:cubicBezTo>
                  <a:pt x="3667" y="727"/>
                  <a:pt x="3637" y="715"/>
                  <a:pt x="3607" y="706"/>
                </a:cubicBezTo>
                <a:cubicBezTo>
                  <a:pt x="3579" y="699"/>
                  <a:pt x="3551" y="704"/>
                  <a:pt x="3524" y="713"/>
                </a:cubicBezTo>
                <a:cubicBezTo>
                  <a:pt x="3510" y="718"/>
                  <a:pt x="3506" y="726"/>
                  <a:pt x="3510" y="741"/>
                </a:cubicBezTo>
                <a:cubicBezTo>
                  <a:pt x="3514" y="764"/>
                  <a:pt x="3517" y="787"/>
                  <a:pt x="3505" y="808"/>
                </a:cubicBezTo>
                <a:cubicBezTo>
                  <a:pt x="3500" y="816"/>
                  <a:pt x="3493" y="824"/>
                  <a:pt x="3484" y="829"/>
                </a:cubicBezTo>
                <a:cubicBezTo>
                  <a:pt x="3452" y="847"/>
                  <a:pt x="3418" y="853"/>
                  <a:pt x="3382" y="840"/>
                </a:cubicBezTo>
                <a:cubicBezTo>
                  <a:pt x="3367" y="835"/>
                  <a:pt x="3351" y="832"/>
                  <a:pt x="3334" y="828"/>
                </a:cubicBezTo>
                <a:cubicBezTo>
                  <a:pt x="3329" y="869"/>
                  <a:pt x="3323" y="912"/>
                  <a:pt x="3281" y="935"/>
                </a:cubicBezTo>
                <a:cubicBezTo>
                  <a:pt x="3240" y="958"/>
                  <a:pt x="3200" y="943"/>
                  <a:pt x="3160" y="924"/>
                </a:cubicBezTo>
                <a:cubicBezTo>
                  <a:pt x="3169" y="959"/>
                  <a:pt x="3176" y="991"/>
                  <a:pt x="3185" y="1023"/>
                </a:cubicBezTo>
                <a:cubicBezTo>
                  <a:pt x="3197" y="1068"/>
                  <a:pt x="3211" y="1112"/>
                  <a:pt x="3223" y="1156"/>
                </a:cubicBezTo>
                <a:cubicBezTo>
                  <a:pt x="3228" y="1171"/>
                  <a:pt x="3231" y="1188"/>
                  <a:pt x="3237" y="1203"/>
                </a:cubicBezTo>
                <a:cubicBezTo>
                  <a:pt x="3250" y="1238"/>
                  <a:pt x="3262" y="1274"/>
                  <a:pt x="3278" y="1308"/>
                </a:cubicBezTo>
                <a:cubicBezTo>
                  <a:pt x="3291" y="1334"/>
                  <a:pt x="3307" y="1358"/>
                  <a:pt x="3326" y="1381"/>
                </a:cubicBezTo>
                <a:cubicBezTo>
                  <a:pt x="3345" y="1405"/>
                  <a:pt x="3367" y="1427"/>
                  <a:pt x="3389" y="1448"/>
                </a:cubicBezTo>
                <a:cubicBezTo>
                  <a:pt x="3421" y="1477"/>
                  <a:pt x="3458" y="1497"/>
                  <a:pt x="3497" y="1514"/>
                </a:cubicBezTo>
                <a:cubicBezTo>
                  <a:pt x="3572" y="1548"/>
                  <a:pt x="3651" y="1563"/>
                  <a:pt x="3732" y="1571"/>
                </a:cubicBezTo>
                <a:cubicBezTo>
                  <a:pt x="3761" y="1573"/>
                  <a:pt x="3790" y="1574"/>
                  <a:pt x="3819" y="1577"/>
                </a:cubicBezTo>
                <a:cubicBezTo>
                  <a:pt x="3938" y="1590"/>
                  <a:pt x="4056" y="1582"/>
                  <a:pt x="4175" y="1581"/>
                </a:cubicBezTo>
                <a:cubicBezTo>
                  <a:pt x="4204" y="1581"/>
                  <a:pt x="4233" y="1578"/>
                  <a:pt x="4262" y="1577"/>
                </a:cubicBezTo>
                <a:cubicBezTo>
                  <a:pt x="4314" y="1576"/>
                  <a:pt x="4366" y="1583"/>
                  <a:pt x="4415" y="1601"/>
                </a:cubicBezTo>
                <a:cubicBezTo>
                  <a:pt x="4438" y="1610"/>
                  <a:pt x="4459" y="1623"/>
                  <a:pt x="4474" y="1644"/>
                </a:cubicBezTo>
                <a:cubicBezTo>
                  <a:pt x="4484" y="1657"/>
                  <a:pt x="4491" y="1669"/>
                  <a:pt x="4493" y="1685"/>
                </a:cubicBezTo>
                <a:cubicBezTo>
                  <a:pt x="4495" y="1718"/>
                  <a:pt x="4477" y="1738"/>
                  <a:pt x="4453" y="1757"/>
                </a:cubicBezTo>
                <a:cubicBezTo>
                  <a:pt x="4426" y="1778"/>
                  <a:pt x="4394" y="1785"/>
                  <a:pt x="4362" y="1790"/>
                </a:cubicBezTo>
                <a:cubicBezTo>
                  <a:pt x="4334" y="1794"/>
                  <a:pt x="4306" y="1798"/>
                  <a:pt x="4278" y="1798"/>
                </a:cubicBezTo>
                <a:cubicBezTo>
                  <a:pt x="3089" y="1799"/>
                  <a:pt x="1900" y="1799"/>
                  <a:pt x="711" y="1798"/>
                </a:cubicBezTo>
                <a:cubicBezTo>
                  <a:pt x="685" y="1798"/>
                  <a:pt x="662" y="1802"/>
                  <a:pt x="643" y="1822"/>
                </a:cubicBezTo>
                <a:cubicBezTo>
                  <a:pt x="615" y="1850"/>
                  <a:pt x="617" y="1910"/>
                  <a:pt x="647" y="1936"/>
                </a:cubicBezTo>
                <a:cubicBezTo>
                  <a:pt x="664" y="1952"/>
                  <a:pt x="683" y="1956"/>
                  <a:pt x="705" y="1957"/>
                </a:cubicBezTo>
                <a:cubicBezTo>
                  <a:pt x="712" y="1957"/>
                  <a:pt x="718" y="1957"/>
                  <a:pt x="725" y="1957"/>
                </a:cubicBezTo>
                <a:cubicBezTo>
                  <a:pt x="1686" y="1957"/>
                  <a:pt x="2647" y="1957"/>
                  <a:pt x="3609" y="1957"/>
                </a:cubicBezTo>
                <a:cubicBezTo>
                  <a:pt x="3654" y="1957"/>
                  <a:pt x="3700" y="1957"/>
                  <a:pt x="3742" y="1974"/>
                </a:cubicBezTo>
                <a:cubicBezTo>
                  <a:pt x="3780" y="1989"/>
                  <a:pt x="3820" y="2007"/>
                  <a:pt x="3827" y="2055"/>
                </a:cubicBezTo>
                <a:cubicBezTo>
                  <a:pt x="3831" y="2081"/>
                  <a:pt x="3823" y="2102"/>
                  <a:pt x="3803" y="2120"/>
                </a:cubicBezTo>
                <a:cubicBezTo>
                  <a:pt x="3758" y="2159"/>
                  <a:pt x="3704" y="2169"/>
                  <a:pt x="3648" y="2170"/>
                </a:cubicBezTo>
                <a:cubicBezTo>
                  <a:pt x="3553" y="2172"/>
                  <a:pt x="3459" y="2171"/>
                  <a:pt x="3364" y="2171"/>
                </a:cubicBezTo>
                <a:cubicBezTo>
                  <a:pt x="2943" y="2171"/>
                  <a:pt x="2521" y="2171"/>
                  <a:pt x="2100" y="2171"/>
                </a:cubicBezTo>
                <a:cubicBezTo>
                  <a:pt x="2045" y="2171"/>
                  <a:pt x="1991" y="2172"/>
                  <a:pt x="1936" y="2171"/>
                </a:cubicBezTo>
                <a:cubicBezTo>
                  <a:pt x="1867" y="2169"/>
                  <a:pt x="1836" y="2241"/>
                  <a:pt x="1862" y="2295"/>
                </a:cubicBezTo>
                <a:cubicBezTo>
                  <a:pt x="1874" y="2318"/>
                  <a:pt x="1896" y="2332"/>
                  <a:pt x="1924" y="2333"/>
                </a:cubicBezTo>
                <a:cubicBezTo>
                  <a:pt x="1931" y="2333"/>
                  <a:pt x="1939" y="2333"/>
                  <a:pt x="1946" y="2333"/>
                </a:cubicBezTo>
                <a:cubicBezTo>
                  <a:pt x="2291" y="2333"/>
                  <a:pt x="2636" y="2332"/>
                  <a:pt x="2981" y="2333"/>
                </a:cubicBezTo>
                <a:cubicBezTo>
                  <a:pt x="3020" y="2333"/>
                  <a:pt x="3059" y="2337"/>
                  <a:pt x="3097" y="2345"/>
                </a:cubicBezTo>
                <a:cubicBezTo>
                  <a:pt x="3125" y="2352"/>
                  <a:pt x="3155" y="2361"/>
                  <a:pt x="3175" y="2386"/>
                </a:cubicBezTo>
                <a:cubicBezTo>
                  <a:pt x="3200" y="2419"/>
                  <a:pt x="3200" y="2433"/>
                  <a:pt x="3175" y="2462"/>
                </a:cubicBezTo>
                <a:cubicBezTo>
                  <a:pt x="3162" y="2477"/>
                  <a:pt x="3145" y="2484"/>
                  <a:pt x="3127" y="2492"/>
                </a:cubicBezTo>
                <a:cubicBezTo>
                  <a:pt x="3080" y="2512"/>
                  <a:pt x="3031" y="2513"/>
                  <a:pt x="2982" y="2513"/>
                </a:cubicBezTo>
                <a:cubicBezTo>
                  <a:pt x="2882" y="2514"/>
                  <a:pt x="2783" y="2515"/>
                  <a:pt x="2684" y="2516"/>
                </a:cubicBezTo>
                <a:cubicBezTo>
                  <a:pt x="2671" y="2516"/>
                  <a:pt x="2658" y="2519"/>
                  <a:pt x="2645" y="2522"/>
                </a:cubicBezTo>
                <a:cubicBezTo>
                  <a:pt x="2627" y="2526"/>
                  <a:pt x="2616" y="2539"/>
                  <a:pt x="2615" y="2556"/>
                </a:cubicBezTo>
                <a:cubicBezTo>
                  <a:pt x="2614" y="2573"/>
                  <a:pt x="2624" y="2594"/>
                  <a:pt x="2639" y="2600"/>
                </a:cubicBezTo>
                <a:cubicBezTo>
                  <a:pt x="2672" y="2617"/>
                  <a:pt x="2707" y="2629"/>
                  <a:pt x="2744" y="2635"/>
                </a:cubicBezTo>
                <a:cubicBezTo>
                  <a:pt x="2751" y="2636"/>
                  <a:pt x="2758" y="2638"/>
                  <a:pt x="2764" y="2642"/>
                </a:cubicBezTo>
                <a:cubicBezTo>
                  <a:pt x="2731" y="2639"/>
                  <a:pt x="2698" y="2638"/>
                  <a:pt x="2665" y="2631"/>
                </a:cubicBezTo>
                <a:cubicBezTo>
                  <a:pt x="2643" y="2626"/>
                  <a:pt x="2620" y="2616"/>
                  <a:pt x="2602" y="2603"/>
                </a:cubicBezTo>
                <a:cubicBezTo>
                  <a:pt x="2580" y="2589"/>
                  <a:pt x="2579" y="2564"/>
                  <a:pt x="2582" y="2539"/>
                </a:cubicBezTo>
                <a:cubicBezTo>
                  <a:pt x="2586" y="2511"/>
                  <a:pt x="2607" y="2497"/>
                  <a:pt x="2631" y="2492"/>
                </a:cubicBezTo>
                <a:cubicBezTo>
                  <a:pt x="2658" y="2487"/>
                  <a:pt x="2686" y="2484"/>
                  <a:pt x="2714" y="2484"/>
                </a:cubicBezTo>
                <a:cubicBezTo>
                  <a:pt x="2817" y="2483"/>
                  <a:pt x="2919" y="2483"/>
                  <a:pt x="3022" y="2483"/>
                </a:cubicBezTo>
                <a:cubicBezTo>
                  <a:pt x="3037" y="2483"/>
                  <a:pt x="3052" y="2483"/>
                  <a:pt x="3066" y="2478"/>
                </a:cubicBezTo>
                <a:cubicBezTo>
                  <a:pt x="3089" y="2471"/>
                  <a:pt x="3114" y="2449"/>
                  <a:pt x="3113" y="2420"/>
                </a:cubicBezTo>
                <a:cubicBezTo>
                  <a:pt x="3111" y="2395"/>
                  <a:pt x="3094" y="2373"/>
                  <a:pt x="3068" y="2368"/>
                </a:cubicBezTo>
                <a:cubicBezTo>
                  <a:pt x="3054" y="2365"/>
                  <a:pt x="3041" y="2363"/>
                  <a:pt x="3027" y="2363"/>
                </a:cubicBezTo>
                <a:cubicBezTo>
                  <a:pt x="2853" y="2363"/>
                  <a:pt x="2679" y="2363"/>
                  <a:pt x="2506" y="2363"/>
                </a:cubicBezTo>
                <a:cubicBezTo>
                  <a:pt x="2324" y="2363"/>
                  <a:pt x="2142" y="2364"/>
                  <a:pt x="1960" y="2363"/>
                </a:cubicBezTo>
                <a:cubicBezTo>
                  <a:pt x="1929" y="2362"/>
                  <a:pt x="1897" y="2360"/>
                  <a:pt x="1868" y="2353"/>
                </a:cubicBezTo>
                <a:cubicBezTo>
                  <a:pt x="1832" y="2343"/>
                  <a:pt x="1797" y="2328"/>
                  <a:pt x="1773" y="2298"/>
                </a:cubicBezTo>
                <a:cubicBezTo>
                  <a:pt x="1748" y="2268"/>
                  <a:pt x="1754" y="2220"/>
                  <a:pt x="1777" y="2197"/>
                </a:cubicBezTo>
                <a:cubicBezTo>
                  <a:pt x="1824" y="2151"/>
                  <a:pt x="1883" y="2143"/>
                  <a:pt x="1943" y="2141"/>
                </a:cubicBezTo>
                <a:cubicBezTo>
                  <a:pt x="1995" y="2140"/>
                  <a:pt x="2046" y="2141"/>
                  <a:pt x="2098" y="2141"/>
                </a:cubicBezTo>
                <a:cubicBezTo>
                  <a:pt x="2591" y="2141"/>
                  <a:pt x="3084" y="2141"/>
                  <a:pt x="3577" y="2141"/>
                </a:cubicBezTo>
                <a:cubicBezTo>
                  <a:pt x="3608" y="2141"/>
                  <a:pt x="3633" y="2134"/>
                  <a:pt x="3653" y="2111"/>
                </a:cubicBezTo>
                <a:cubicBezTo>
                  <a:pt x="3668" y="2094"/>
                  <a:pt x="3670" y="2073"/>
                  <a:pt x="3667" y="2051"/>
                </a:cubicBezTo>
                <a:cubicBezTo>
                  <a:pt x="3663" y="2024"/>
                  <a:pt x="3642" y="2002"/>
                  <a:pt x="3615" y="1998"/>
                </a:cubicBezTo>
                <a:cubicBezTo>
                  <a:pt x="3602" y="1995"/>
                  <a:pt x="3588" y="1994"/>
                  <a:pt x="3575" y="1994"/>
                </a:cubicBezTo>
                <a:cubicBezTo>
                  <a:pt x="2614" y="1994"/>
                  <a:pt x="1653" y="1994"/>
                  <a:pt x="692" y="1994"/>
                </a:cubicBezTo>
                <a:cubicBezTo>
                  <a:pt x="658" y="1994"/>
                  <a:pt x="623" y="1991"/>
                  <a:pt x="589" y="1984"/>
                </a:cubicBezTo>
                <a:cubicBezTo>
                  <a:pt x="563" y="1978"/>
                  <a:pt x="537" y="1966"/>
                  <a:pt x="514" y="1951"/>
                </a:cubicBezTo>
                <a:cubicBezTo>
                  <a:pt x="469" y="1923"/>
                  <a:pt x="456" y="1870"/>
                  <a:pt x="483" y="1826"/>
                </a:cubicBezTo>
                <a:cubicBezTo>
                  <a:pt x="498" y="1802"/>
                  <a:pt x="522" y="1785"/>
                  <a:pt x="549" y="1775"/>
                </a:cubicBezTo>
                <a:cubicBezTo>
                  <a:pt x="595" y="1758"/>
                  <a:pt x="642" y="1753"/>
                  <a:pt x="691" y="1753"/>
                </a:cubicBezTo>
                <a:cubicBezTo>
                  <a:pt x="1148" y="1754"/>
                  <a:pt x="1605" y="1754"/>
                  <a:pt x="2062" y="1754"/>
                </a:cubicBezTo>
                <a:cubicBezTo>
                  <a:pt x="2788" y="1754"/>
                  <a:pt x="3515" y="1754"/>
                  <a:pt x="4241" y="1753"/>
                </a:cubicBezTo>
                <a:cubicBezTo>
                  <a:pt x="4259" y="1753"/>
                  <a:pt x="4278" y="1749"/>
                  <a:pt x="4295" y="1743"/>
                </a:cubicBezTo>
                <a:cubicBezTo>
                  <a:pt x="4328" y="1729"/>
                  <a:pt x="4340" y="1682"/>
                  <a:pt x="4325" y="1650"/>
                </a:cubicBezTo>
                <a:cubicBezTo>
                  <a:pt x="4308" y="1616"/>
                  <a:pt x="4278" y="1607"/>
                  <a:pt x="4246" y="1608"/>
                </a:cubicBezTo>
                <a:cubicBezTo>
                  <a:pt x="4163" y="1609"/>
                  <a:pt x="4080" y="1616"/>
                  <a:pt x="3998" y="1617"/>
                </a:cubicBezTo>
                <a:cubicBezTo>
                  <a:pt x="3903" y="1617"/>
                  <a:pt x="3809" y="1617"/>
                  <a:pt x="3714" y="1611"/>
                </a:cubicBezTo>
                <a:cubicBezTo>
                  <a:pt x="3660" y="1608"/>
                  <a:pt x="3605" y="1595"/>
                  <a:pt x="3551" y="1583"/>
                </a:cubicBezTo>
                <a:cubicBezTo>
                  <a:pt x="3520" y="1576"/>
                  <a:pt x="3489" y="1565"/>
                  <a:pt x="3460" y="1552"/>
                </a:cubicBezTo>
                <a:cubicBezTo>
                  <a:pt x="3434" y="1541"/>
                  <a:pt x="3411" y="1525"/>
                  <a:pt x="3387" y="1512"/>
                </a:cubicBezTo>
                <a:cubicBezTo>
                  <a:pt x="3346" y="1491"/>
                  <a:pt x="3315" y="1457"/>
                  <a:pt x="3282" y="1427"/>
                </a:cubicBezTo>
                <a:cubicBezTo>
                  <a:pt x="3261" y="1408"/>
                  <a:pt x="3245" y="1383"/>
                  <a:pt x="3226" y="1362"/>
                </a:cubicBezTo>
                <a:cubicBezTo>
                  <a:pt x="3213" y="1346"/>
                  <a:pt x="3198" y="1331"/>
                  <a:pt x="3186" y="1315"/>
                </a:cubicBezTo>
                <a:cubicBezTo>
                  <a:pt x="3169" y="1292"/>
                  <a:pt x="3154" y="1267"/>
                  <a:pt x="3139" y="1243"/>
                </a:cubicBezTo>
                <a:cubicBezTo>
                  <a:pt x="3123" y="1218"/>
                  <a:pt x="3109" y="1191"/>
                  <a:pt x="3094" y="1165"/>
                </a:cubicBezTo>
                <a:cubicBezTo>
                  <a:pt x="3090" y="1157"/>
                  <a:pt x="3087" y="1148"/>
                  <a:pt x="3083" y="1139"/>
                </a:cubicBezTo>
                <a:cubicBezTo>
                  <a:pt x="3069" y="1102"/>
                  <a:pt x="3055" y="1066"/>
                  <a:pt x="3041" y="1029"/>
                </a:cubicBezTo>
                <a:cubicBezTo>
                  <a:pt x="3033" y="1006"/>
                  <a:pt x="3024" y="982"/>
                  <a:pt x="3014" y="957"/>
                </a:cubicBezTo>
                <a:cubicBezTo>
                  <a:pt x="2983" y="968"/>
                  <a:pt x="2952" y="977"/>
                  <a:pt x="2917" y="965"/>
                </a:cubicBezTo>
                <a:cubicBezTo>
                  <a:pt x="2884" y="953"/>
                  <a:pt x="2858" y="936"/>
                  <a:pt x="2847" y="899"/>
                </a:cubicBezTo>
                <a:cubicBezTo>
                  <a:pt x="2837" y="901"/>
                  <a:pt x="2827" y="904"/>
                  <a:pt x="2817" y="904"/>
                </a:cubicBezTo>
                <a:cubicBezTo>
                  <a:pt x="2756" y="904"/>
                  <a:pt x="2694" y="898"/>
                  <a:pt x="2638" y="875"/>
                </a:cubicBezTo>
                <a:cubicBezTo>
                  <a:pt x="2589" y="856"/>
                  <a:pt x="2545" y="826"/>
                  <a:pt x="2518" y="777"/>
                </a:cubicBezTo>
                <a:cubicBezTo>
                  <a:pt x="2495" y="736"/>
                  <a:pt x="2493" y="696"/>
                  <a:pt x="2511" y="655"/>
                </a:cubicBezTo>
                <a:cubicBezTo>
                  <a:pt x="2518" y="638"/>
                  <a:pt x="2535" y="624"/>
                  <a:pt x="2549" y="610"/>
                </a:cubicBezTo>
                <a:cubicBezTo>
                  <a:pt x="2577" y="583"/>
                  <a:pt x="2613" y="573"/>
                  <a:pt x="2651" y="569"/>
                </a:cubicBezTo>
                <a:cubicBezTo>
                  <a:pt x="2678" y="566"/>
                  <a:pt x="2706" y="562"/>
                  <a:pt x="2734" y="563"/>
                </a:cubicBezTo>
                <a:cubicBezTo>
                  <a:pt x="2751" y="563"/>
                  <a:pt x="2763" y="559"/>
                  <a:pt x="2770" y="545"/>
                </a:cubicBezTo>
                <a:cubicBezTo>
                  <a:pt x="2780" y="525"/>
                  <a:pt x="2799" y="516"/>
                  <a:pt x="2816" y="506"/>
                </a:cubicBezTo>
                <a:cubicBezTo>
                  <a:pt x="2819" y="505"/>
                  <a:pt x="2822" y="503"/>
                  <a:pt x="2825" y="501"/>
                </a:cubicBezTo>
                <a:cubicBezTo>
                  <a:pt x="2807" y="471"/>
                  <a:pt x="2790" y="441"/>
                  <a:pt x="2770" y="414"/>
                </a:cubicBezTo>
                <a:cubicBezTo>
                  <a:pt x="2757" y="396"/>
                  <a:pt x="2741" y="379"/>
                  <a:pt x="2726" y="363"/>
                </a:cubicBezTo>
                <a:cubicBezTo>
                  <a:pt x="2717" y="354"/>
                  <a:pt x="2708" y="346"/>
                  <a:pt x="2698" y="339"/>
                </a:cubicBezTo>
                <a:cubicBezTo>
                  <a:pt x="2663" y="317"/>
                  <a:pt x="2626" y="323"/>
                  <a:pt x="2589" y="330"/>
                </a:cubicBezTo>
                <a:cubicBezTo>
                  <a:pt x="2558" y="335"/>
                  <a:pt x="2531" y="350"/>
                  <a:pt x="2507" y="369"/>
                </a:cubicBezTo>
                <a:cubicBezTo>
                  <a:pt x="2489" y="383"/>
                  <a:pt x="2475" y="401"/>
                  <a:pt x="2460" y="418"/>
                </a:cubicBezTo>
                <a:cubicBezTo>
                  <a:pt x="2426" y="455"/>
                  <a:pt x="2409" y="501"/>
                  <a:pt x="2389" y="546"/>
                </a:cubicBezTo>
                <a:cubicBezTo>
                  <a:pt x="2378" y="569"/>
                  <a:pt x="2372" y="594"/>
                  <a:pt x="2364" y="619"/>
                </a:cubicBezTo>
                <a:cubicBezTo>
                  <a:pt x="2363" y="622"/>
                  <a:pt x="2364" y="626"/>
                  <a:pt x="2366" y="630"/>
                </a:cubicBezTo>
                <a:cubicBezTo>
                  <a:pt x="2383" y="673"/>
                  <a:pt x="2401" y="716"/>
                  <a:pt x="2417" y="760"/>
                </a:cubicBezTo>
                <a:cubicBezTo>
                  <a:pt x="2429" y="789"/>
                  <a:pt x="2439" y="818"/>
                  <a:pt x="2448" y="848"/>
                </a:cubicBezTo>
                <a:cubicBezTo>
                  <a:pt x="2460" y="888"/>
                  <a:pt x="2471" y="929"/>
                  <a:pt x="2483" y="969"/>
                </a:cubicBezTo>
                <a:cubicBezTo>
                  <a:pt x="2488" y="990"/>
                  <a:pt x="2495" y="1010"/>
                  <a:pt x="2501" y="1031"/>
                </a:cubicBezTo>
                <a:cubicBezTo>
                  <a:pt x="2519" y="1025"/>
                  <a:pt x="2537" y="1017"/>
                  <a:pt x="2556" y="1013"/>
                </a:cubicBezTo>
                <a:cubicBezTo>
                  <a:pt x="2626" y="995"/>
                  <a:pt x="2696" y="998"/>
                  <a:pt x="2764" y="1022"/>
                </a:cubicBezTo>
                <a:cubicBezTo>
                  <a:pt x="2802" y="1035"/>
                  <a:pt x="2839" y="1053"/>
                  <a:pt x="2870" y="1080"/>
                </a:cubicBezTo>
                <a:cubicBezTo>
                  <a:pt x="2901" y="1107"/>
                  <a:pt x="2930" y="1137"/>
                  <a:pt x="2957" y="1168"/>
                </a:cubicBezTo>
                <a:cubicBezTo>
                  <a:pt x="2977" y="1192"/>
                  <a:pt x="2990" y="1222"/>
                  <a:pt x="3002" y="1252"/>
                </a:cubicBezTo>
                <a:cubicBezTo>
                  <a:pt x="3033" y="1327"/>
                  <a:pt x="3031" y="1403"/>
                  <a:pt x="3011" y="1479"/>
                </a:cubicBezTo>
                <a:cubicBezTo>
                  <a:pt x="3004" y="1506"/>
                  <a:pt x="2993" y="1533"/>
                  <a:pt x="2979" y="1556"/>
                </a:cubicBezTo>
                <a:cubicBezTo>
                  <a:pt x="2960" y="1585"/>
                  <a:pt x="2938" y="1612"/>
                  <a:pt x="2911" y="1637"/>
                </a:cubicBezTo>
                <a:cubicBezTo>
                  <a:pt x="2872" y="1674"/>
                  <a:pt x="2826" y="1694"/>
                  <a:pt x="2776" y="1707"/>
                </a:cubicBezTo>
                <a:cubicBezTo>
                  <a:pt x="2725" y="1721"/>
                  <a:pt x="2672" y="1721"/>
                  <a:pt x="2620" y="1709"/>
                </a:cubicBezTo>
                <a:cubicBezTo>
                  <a:pt x="2591" y="1703"/>
                  <a:pt x="2562" y="1692"/>
                  <a:pt x="2536" y="1677"/>
                </a:cubicBezTo>
                <a:cubicBezTo>
                  <a:pt x="2506" y="1659"/>
                  <a:pt x="2481" y="1635"/>
                  <a:pt x="2462" y="1604"/>
                </a:cubicBezTo>
                <a:cubicBezTo>
                  <a:pt x="2419" y="1534"/>
                  <a:pt x="2418" y="1462"/>
                  <a:pt x="2447" y="1390"/>
                </a:cubicBezTo>
                <a:cubicBezTo>
                  <a:pt x="2460" y="1358"/>
                  <a:pt x="2484" y="1331"/>
                  <a:pt x="2511" y="1308"/>
                </a:cubicBezTo>
                <a:cubicBezTo>
                  <a:pt x="2532" y="1290"/>
                  <a:pt x="2557" y="1281"/>
                  <a:pt x="2583" y="1276"/>
                </a:cubicBezTo>
                <a:cubicBezTo>
                  <a:pt x="2602" y="1273"/>
                  <a:pt x="2621" y="1267"/>
                  <a:pt x="2639" y="1269"/>
                </a:cubicBezTo>
                <a:cubicBezTo>
                  <a:pt x="2672" y="1272"/>
                  <a:pt x="2706" y="1280"/>
                  <a:pt x="2733" y="1301"/>
                </a:cubicBezTo>
                <a:cubicBezTo>
                  <a:pt x="2757" y="1319"/>
                  <a:pt x="2777" y="1341"/>
                  <a:pt x="2788" y="1371"/>
                </a:cubicBezTo>
                <a:cubicBezTo>
                  <a:pt x="2795" y="1391"/>
                  <a:pt x="2801" y="1412"/>
                  <a:pt x="2794" y="1431"/>
                </a:cubicBezTo>
                <a:cubicBezTo>
                  <a:pt x="2780" y="1468"/>
                  <a:pt x="2763" y="1501"/>
                  <a:pt x="2720" y="1516"/>
                </a:cubicBezTo>
                <a:cubicBezTo>
                  <a:pt x="2691" y="1527"/>
                  <a:pt x="2639" y="1507"/>
                  <a:pt x="2630" y="1478"/>
                </a:cubicBezTo>
                <a:cubicBezTo>
                  <a:pt x="2624" y="1459"/>
                  <a:pt x="2627" y="1446"/>
                  <a:pt x="2642" y="1433"/>
                </a:cubicBezTo>
                <a:cubicBezTo>
                  <a:pt x="2651" y="1425"/>
                  <a:pt x="2660" y="1417"/>
                  <a:pt x="2669" y="1410"/>
                </a:cubicBezTo>
                <a:cubicBezTo>
                  <a:pt x="2672" y="1427"/>
                  <a:pt x="2674" y="1442"/>
                  <a:pt x="2679" y="1455"/>
                </a:cubicBezTo>
                <a:cubicBezTo>
                  <a:pt x="2681" y="1461"/>
                  <a:pt x="2690" y="1468"/>
                  <a:pt x="2696" y="1468"/>
                </a:cubicBezTo>
                <a:cubicBezTo>
                  <a:pt x="2702" y="1468"/>
                  <a:pt x="2709" y="1460"/>
                  <a:pt x="2712" y="1454"/>
                </a:cubicBezTo>
                <a:cubicBezTo>
                  <a:pt x="2716" y="1448"/>
                  <a:pt x="2719" y="1439"/>
                  <a:pt x="2719" y="1432"/>
                </a:cubicBezTo>
                <a:cubicBezTo>
                  <a:pt x="2721" y="1412"/>
                  <a:pt x="2719" y="1391"/>
                  <a:pt x="2701" y="1379"/>
                </a:cubicBezTo>
                <a:cubicBezTo>
                  <a:pt x="2675" y="1362"/>
                  <a:pt x="2646" y="1361"/>
                  <a:pt x="2618" y="1375"/>
                </a:cubicBezTo>
                <a:cubicBezTo>
                  <a:pt x="2567" y="1402"/>
                  <a:pt x="2544" y="1475"/>
                  <a:pt x="2584" y="1530"/>
                </a:cubicBezTo>
                <a:cubicBezTo>
                  <a:pt x="2599" y="1551"/>
                  <a:pt x="2618" y="1565"/>
                  <a:pt x="2640" y="1576"/>
                </a:cubicBezTo>
                <a:cubicBezTo>
                  <a:pt x="2679" y="1596"/>
                  <a:pt x="2719" y="1596"/>
                  <a:pt x="2758" y="1583"/>
                </a:cubicBezTo>
                <a:cubicBezTo>
                  <a:pt x="2794" y="1571"/>
                  <a:pt x="2824" y="1549"/>
                  <a:pt x="2845" y="1515"/>
                </a:cubicBezTo>
                <a:cubicBezTo>
                  <a:pt x="2890" y="1444"/>
                  <a:pt x="2884" y="1370"/>
                  <a:pt x="2860" y="1296"/>
                </a:cubicBezTo>
                <a:cubicBezTo>
                  <a:pt x="2852" y="1269"/>
                  <a:pt x="2832" y="1245"/>
                  <a:pt x="2816" y="1220"/>
                </a:cubicBezTo>
                <a:cubicBezTo>
                  <a:pt x="2794" y="1187"/>
                  <a:pt x="2760" y="1168"/>
                  <a:pt x="2724" y="1151"/>
                </a:cubicBezTo>
                <a:cubicBezTo>
                  <a:pt x="2663" y="1123"/>
                  <a:pt x="2601" y="1124"/>
                  <a:pt x="2539" y="1143"/>
                </a:cubicBezTo>
                <a:cubicBezTo>
                  <a:pt x="2512" y="1152"/>
                  <a:pt x="2488" y="1169"/>
                  <a:pt x="2461" y="1183"/>
                </a:cubicBezTo>
                <a:cubicBezTo>
                  <a:pt x="2451" y="1151"/>
                  <a:pt x="2442" y="1116"/>
                  <a:pt x="2430" y="1081"/>
                </a:cubicBezTo>
                <a:cubicBezTo>
                  <a:pt x="2417" y="1047"/>
                  <a:pt x="2402" y="1014"/>
                  <a:pt x="2389" y="980"/>
                </a:cubicBezTo>
                <a:cubicBezTo>
                  <a:pt x="2386" y="972"/>
                  <a:pt x="2383" y="964"/>
                  <a:pt x="2380" y="956"/>
                </a:cubicBezTo>
                <a:cubicBezTo>
                  <a:pt x="2366" y="926"/>
                  <a:pt x="2352" y="895"/>
                  <a:pt x="2337" y="865"/>
                </a:cubicBezTo>
                <a:cubicBezTo>
                  <a:pt x="2324" y="841"/>
                  <a:pt x="2309" y="819"/>
                  <a:pt x="2295" y="796"/>
                </a:cubicBezTo>
                <a:cubicBezTo>
                  <a:pt x="2282" y="777"/>
                  <a:pt x="2271" y="757"/>
                  <a:pt x="2257" y="739"/>
                </a:cubicBezTo>
                <a:cubicBezTo>
                  <a:pt x="2237" y="714"/>
                  <a:pt x="2217" y="689"/>
                  <a:pt x="2194" y="667"/>
                </a:cubicBezTo>
                <a:cubicBezTo>
                  <a:pt x="2174" y="647"/>
                  <a:pt x="2152" y="628"/>
                  <a:pt x="2128" y="612"/>
                </a:cubicBezTo>
                <a:cubicBezTo>
                  <a:pt x="2078" y="579"/>
                  <a:pt x="2023" y="567"/>
                  <a:pt x="1963" y="582"/>
                </a:cubicBezTo>
                <a:cubicBezTo>
                  <a:pt x="1930" y="590"/>
                  <a:pt x="1902" y="606"/>
                  <a:pt x="1877" y="629"/>
                </a:cubicBezTo>
                <a:cubicBezTo>
                  <a:pt x="1861" y="644"/>
                  <a:pt x="1843" y="657"/>
                  <a:pt x="1829" y="674"/>
                </a:cubicBezTo>
                <a:cubicBezTo>
                  <a:pt x="1802" y="709"/>
                  <a:pt x="1775" y="745"/>
                  <a:pt x="1757" y="786"/>
                </a:cubicBezTo>
                <a:cubicBezTo>
                  <a:pt x="1741" y="819"/>
                  <a:pt x="1723" y="852"/>
                  <a:pt x="1711" y="886"/>
                </a:cubicBezTo>
                <a:cubicBezTo>
                  <a:pt x="1686" y="963"/>
                  <a:pt x="1678" y="1042"/>
                  <a:pt x="1700" y="1121"/>
                </a:cubicBezTo>
                <a:cubicBezTo>
                  <a:pt x="1709" y="1154"/>
                  <a:pt x="1727" y="1182"/>
                  <a:pt x="1747" y="1209"/>
                </a:cubicBezTo>
                <a:cubicBezTo>
                  <a:pt x="1768" y="1236"/>
                  <a:pt x="1793" y="1257"/>
                  <a:pt x="1822" y="1273"/>
                </a:cubicBezTo>
                <a:cubicBezTo>
                  <a:pt x="1846" y="1286"/>
                  <a:pt x="1874" y="1294"/>
                  <a:pt x="1901" y="1300"/>
                </a:cubicBezTo>
                <a:cubicBezTo>
                  <a:pt x="1943" y="1308"/>
                  <a:pt x="1985" y="1301"/>
                  <a:pt x="2021" y="1276"/>
                </a:cubicBezTo>
                <a:cubicBezTo>
                  <a:pt x="2039" y="1264"/>
                  <a:pt x="2055" y="1247"/>
                  <a:pt x="2067" y="1229"/>
                </a:cubicBezTo>
                <a:cubicBezTo>
                  <a:pt x="2090" y="1197"/>
                  <a:pt x="2102" y="1160"/>
                  <a:pt x="2093" y="1119"/>
                </a:cubicBezTo>
                <a:cubicBezTo>
                  <a:pt x="2081" y="1067"/>
                  <a:pt x="2054" y="1037"/>
                  <a:pt x="2001" y="1027"/>
                </a:cubicBezTo>
                <a:cubicBezTo>
                  <a:pt x="1986" y="1025"/>
                  <a:pt x="1971" y="1026"/>
                  <a:pt x="1956" y="1028"/>
                </a:cubicBezTo>
                <a:cubicBezTo>
                  <a:pt x="1928" y="1033"/>
                  <a:pt x="1907" y="1049"/>
                  <a:pt x="1898" y="1075"/>
                </a:cubicBezTo>
                <a:cubicBezTo>
                  <a:pt x="1889" y="1100"/>
                  <a:pt x="1884" y="1127"/>
                  <a:pt x="1904" y="1150"/>
                </a:cubicBezTo>
                <a:cubicBezTo>
                  <a:pt x="1917" y="1165"/>
                  <a:pt x="1952" y="1169"/>
                  <a:pt x="1967" y="1156"/>
                </a:cubicBezTo>
                <a:cubicBezTo>
                  <a:pt x="1979" y="1147"/>
                  <a:pt x="1975" y="1124"/>
                  <a:pt x="1960" y="1114"/>
                </a:cubicBezTo>
                <a:cubicBezTo>
                  <a:pt x="1953" y="1109"/>
                  <a:pt x="1946" y="1106"/>
                  <a:pt x="1938" y="1101"/>
                </a:cubicBezTo>
                <a:cubicBezTo>
                  <a:pt x="1958" y="1089"/>
                  <a:pt x="1978" y="1080"/>
                  <a:pt x="2000" y="1094"/>
                </a:cubicBezTo>
                <a:cubicBezTo>
                  <a:pt x="2020" y="1106"/>
                  <a:pt x="2031" y="1126"/>
                  <a:pt x="2026" y="1148"/>
                </a:cubicBezTo>
                <a:cubicBezTo>
                  <a:pt x="2022" y="1169"/>
                  <a:pt x="2012" y="1189"/>
                  <a:pt x="1992" y="1203"/>
                </a:cubicBezTo>
                <a:cubicBezTo>
                  <a:pt x="1963" y="1224"/>
                  <a:pt x="1934" y="1226"/>
                  <a:pt x="1901" y="1218"/>
                </a:cubicBezTo>
                <a:cubicBezTo>
                  <a:pt x="1864" y="1209"/>
                  <a:pt x="1837" y="1185"/>
                  <a:pt x="1824" y="1149"/>
                </a:cubicBezTo>
                <a:cubicBezTo>
                  <a:pt x="1804" y="1096"/>
                  <a:pt x="1810" y="1043"/>
                  <a:pt x="1836" y="993"/>
                </a:cubicBezTo>
                <a:cubicBezTo>
                  <a:pt x="1845" y="976"/>
                  <a:pt x="1862" y="964"/>
                  <a:pt x="1875" y="949"/>
                </a:cubicBezTo>
                <a:cubicBezTo>
                  <a:pt x="1901" y="921"/>
                  <a:pt x="1935" y="909"/>
                  <a:pt x="1971" y="905"/>
                </a:cubicBezTo>
                <a:cubicBezTo>
                  <a:pt x="1989" y="902"/>
                  <a:pt x="2008" y="897"/>
                  <a:pt x="2025" y="900"/>
                </a:cubicBezTo>
                <a:cubicBezTo>
                  <a:pt x="2065" y="906"/>
                  <a:pt x="2103" y="915"/>
                  <a:pt x="2137" y="939"/>
                </a:cubicBezTo>
                <a:cubicBezTo>
                  <a:pt x="2169" y="961"/>
                  <a:pt x="2191" y="989"/>
                  <a:pt x="2209" y="1020"/>
                </a:cubicBezTo>
                <a:cubicBezTo>
                  <a:pt x="2221" y="1041"/>
                  <a:pt x="2225" y="1066"/>
                  <a:pt x="2230" y="1090"/>
                </a:cubicBezTo>
                <a:cubicBezTo>
                  <a:pt x="2237" y="1133"/>
                  <a:pt x="2233" y="1176"/>
                  <a:pt x="2217" y="1217"/>
                </a:cubicBezTo>
                <a:cubicBezTo>
                  <a:pt x="2206" y="1244"/>
                  <a:pt x="2189" y="1270"/>
                  <a:pt x="2172" y="1295"/>
                </a:cubicBezTo>
                <a:cubicBezTo>
                  <a:pt x="2159" y="1314"/>
                  <a:pt x="2145" y="1332"/>
                  <a:pt x="2128" y="1348"/>
                </a:cubicBezTo>
                <a:cubicBezTo>
                  <a:pt x="2095" y="1379"/>
                  <a:pt x="2057" y="1401"/>
                  <a:pt x="2014" y="1417"/>
                </a:cubicBezTo>
                <a:cubicBezTo>
                  <a:pt x="1955" y="1439"/>
                  <a:pt x="1894" y="1442"/>
                  <a:pt x="1834" y="1429"/>
                </a:cubicBezTo>
                <a:cubicBezTo>
                  <a:pt x="1798" y="1421"/>
                  <a:pt x="1763" y="1408"/>
                  <a:pt x="1730" y="1389"/>
                </a:cubicBezTo>
                <a:cubicBezTo>
                  <a:pt x="1696" y="1368"/>
                  <a:pt x="1666" y="1344"/>
                  <a:pt x="1640" y="1315"/>
                </a:cubicBezTo>
                <a:cubicBezTo>
                  <a:pt x="1616" y="1289"/>
                  <a:pt x="1594" y="1261"/>
                  <a:pt x="1570" y="1235"/>
                </a:cubicBezTo>
                <a:cubicBezTo>
                  <a:pt x="1557" y="1220"/>
                  <a:pt x="1542" y="1206"/>
                  <a:pt x="1527" y="1193"/>
                </a:cubicBezTo>
                <a:cubicBezTo>
                  <a:pt x="1507" y="1176"/>
                  <a:pt x="1486" y="1159"/>
                  <a:pt x="1464" y="1145"/>
                </a:cubicBezTo>
                <a:cubicBezTo>
                  <a:pt x="1435" y="1128"/>
                  <a:pt x="1403" y="1125"/>
                  <a:pt x="1370" y="1129"/>
                </a:cubicBezTo>
                <a:cubicBezTo>
                  <a:pt x="1318" y="1136"/>
                  <a:pt x="1275" y="1160"/>
                  <a:pt x="1239" y="1196"/>
                </a:cubicBezTo>
                <a:cubicBezTo>
                  <a:pt x="1207" y="1229"/>
                  <a:pt x="1185" y="1267"/>
                  <a:pt x="1167" y="1309"/>
                </a:cubicBezTo>
                <a:cubicBezTo>
                  <a:pt x="1143" y="1367"/>
                  <a:pt x="1138" y="1425"/>
                  <a:pt x="1155" y="1484"/>
                </a:cubicBezTo>
                <a:cubicBezTo>
                  <a:pt x="1164" y="1517"/>
                  <a:pt x="1183" y="1544"/>
                  <a:pt x="1208" y="1567"/>
                </a:cubicBezTo>
                <a:cubicBezTo>
                  <a:pt x="1258" y="1613"/>
                  <a:pt x="1331" y="1616"/>
                  <a:pt x="1384" y="1588"/>
                </a:cubicBezTo>
                <a:cubicBezTo>
                  <a:pt x="1402" y="1578"/>
                  <a:pt x="1421" y="1564"/>
                  <a:pt x="1428" y="1542"/>
                </a:cubicBezTo>
                <a:cubicBezTo>
                  <a:pt x="1431" y="1531"/>
                  <a:pt x="1438" y="1522"/>
                  <a:pt x="1441" y="1512"/>
                </a:cubicBezTo>
                <a:cubicBezTo>
                  <a:pt x="1453" y="1464"/>
                  <a:pt x="1409" y="1390"/>
                  <a:pt x="1345" y="1402"/>
                </a:cubicBezTo>
                <a:cubicBezTo>
                  <a:pt x="1326" y="1406"/>
                  <a:pt x="1309" y="1412"/>
                  <a:pt x="1301" y="1433"/>
                </a:cubicBezTo>
                <a:cubicBezTo>
                  <a:pt x="1294" y="1454"/>
                  <a:pt x="1299" y="1473"/>
                  <a:pt x="1310" y="1490"/>
                </a:cubicBezTo>
                <a:cubicBezTo>
                  <a:pt x="1318" y="1503"/>
                  <a:pt x="1334" y="1501"/>
                  <a:pt x="1338" y="1486"/>
                </a:cubicBezTo>
                <a:cubicBezTo>
                  <a:pt x="1342" y="1473"/>
                  <a:pt x="1341" y="1460"/>
                  <a:pt x="1342" y="1445"/>
                </a:cubicBezTo>
                <a:cubicBezTo>
                  <a:pt x="1361" y="1444"/>
                  <a:pt x="1372" y="1460"/>
                  <a:pt x="1382" y="1474"/>
                </a:cubicBezTo>
                <a:cubicBezTo>
                  <a:pt x="1390" y="1485"/>
                  <a:pt x="1386" y="1499"/>
                  <a:pt x="1377" y="1512"/>
                </a:cubicBezTo>
                <a:cubicBezTo>
                  <a:pt x="1348" y="1550"/>
                  <a:pt x="1294" y="1550"/>
                  <a:pt x="1261" y="1514"/>
                </a:cubicBezTo>
                <a:cubicBezTo>
                  <a:pt x="1225" y="1477"/>
                  <a:pt x="1224" y="1437"/>
                  <a:pt x="1243" y="1394"/>
                </a:cubicBezTo>
                <a:cubicBezTo>
                  <a:pt x="1253" y="1372"/>
                  <a:pt x="1270" y="1356"/>
                  <a:pt x="1290" y="1341"/>
                </a:cubicBezTo>
                <a:cubicBezTo>
                  <a:pt x="1335" y="1309"/>
                  <a:pt x="1384" y="1307"/>
                  <a:pt x="1435" y="1320"/>
                </a:cubicBezTo>
                <a:cubicBezTo>
                  <a:pt x="1451" y="1324"/>
                  <a:pt x="1466" y="1334"/>
                  <a:pt x="1480" y="1343"/>
                </a:cubicBezTo>
                <a:cubicBezTo>
                  <a:pt x="1521" y="1372"/>
                  <a:pt x="1549" y="1410"/>
                  <a:pt x="1559" y="1460"/>
                </a:cubicBezTo>
                <a:cubicBezTo>
                  <a:pt x="1562" y="1477"/>
                  <a:pt x="1567" y="1496"/>
                  <a:pt x="1565" y="1514"/>
                </a:cubicBezTo>
                <a:cubicBezTo>
                  <a:pt x="1561" y="1552"/>
                  <a:pt x="1551" y="1589"/>
                  <a:pt x="1526" y="1621"/>
                </a:cubicBezTo>
                <a:cubicBezTo>
                  <a:pt x="1496" y="1661"/>
                  <a:pt x="1456" y="1685"/>
                  <a:pt x="1408" y="1701"/>
                </a:cubicBezTo>
                <a:cubicBezTo>
                  <a:pt x="1356" y="1718"/>
                  <a:pt x="1304" y="1720"/>
                  <a:pt x="1252" y="1708"/>
                </a:cubicBezTo>
                <a:cubicBezTo>
                  <a:pt x="1218" y="1700"/>
                  <a:pt x="1184" y="1689"/>
                  <a:pt x="1155" y="1665"/>
                </a:cubicBezTo>
                <a:cubicBezTo>
                  <a:pt x="1139" y="1652"/>
                  <a:pt x="1124" y="1638"/>
                  <a:pt x="1107" y="1626"/>
                </a:cubicBezTo>
                <a:cubicBezTo>
                  <a:pt x="1100" y="1621"/>
                  <a:pt x="1089" y="1616"/>
                  <a:pt x="1080" y="1616"/>
                </a:cubicBezTo>
                <a:cubicBezTo>
                  <a:pt x="823" y="1616"/>
                  <a:pt x="567" y="1616"/>
                  <a:pt x="310" y="1616"/>
                </a:cubicBezTo>
                <a:cubicBezTo>
                  <a:pt x="283" y="1616"/>
                  <a:pt x="255" y="1617"/>
                  <a:pt x="228" y="1612"/>
                </a:cubicBezTo>
                <a:cubicBezTo>
                  <a:pt x="187" y="1606"/>
                  <a:pt x="145" y="1598"/>
                  <a:pt x="106" y="1585"/>
                </a:cubicBezTo>
                <a:cubicBezTo>
                  <a:pt x="74" y="1575"/>
                  <a:pt x="44" y="1558"/>
                  <a:pt x="22" y="1531"/>
                </a:cubicBezTo>
                <a:cubicBezTo>
                  <a:pt x="0" y="1505"/>
                  <a:pt x="2" y="1457"/>
                  <a:pt x="27" y="1432"/>
                </a:cubicBezTo>
                <a:cubicBezTo>
                  <a:pt x="68" y="1390"/>
                  <a:pt x="120" y="1378"/>
                  <a:pt x="173" y="1366"/>
                </a:cubicBezTo>
                <a:cubicBezTo>
                  <a:pt x="238" y="1351"/>
                  <a:pt x="303" y="1355"/>
                  <a:pt x="368" y="1356"/>
                </a:cubicBezTo>
                <a:cubicBezTo>
                  <a:pt x="479" y="1356"/>
                  <a:pt x="589" y="1355"/>
                  <a:pt x="700" y="1359"/>
                </a:cubicBezTo>
                <a:cubicBezTo>
                  <a:pt x="785" y="1362"/>
                  <a:pt x="870" y="1372"/>
                  <a:pt x="955" y="1378"/>
                </a:cubicBezTo>
                <a:cubicBezTo>
                  <a:pt x="957" y="1379"/>
                  <a:pt x="959" y="1379"/>
                  <a:pt x="962" y="1383"/>
                </a:cubicBezTo>
                <a:cubicBezTo>
                  <a:pt x="952" y="1384"/>
                  <a:pt x="942" y="1385"/>
                  <a:pt x="931" y="1385"/>
                </a:cubicBezTo>
                <a:cubicBezTo>
                  <a:pt x="786" y="1387"/>
                  <a:pt x="640" y="1389"/>
                  <a:pt x="495" y="1392"/>
                </a:cubicBezTo>
                <a:cubicBezTo>
                  <a:pt x="406" y="1394"/>
                  <a:pt x="316" y="1397"/>
                  <a:pt x="227" y="1400"/>
                </a:cubicBezTo>
                <a:cubicBezTo>
                  <a:pt x="196" y="1401"/>
                  <a:pt x="168" y="1410"/>
                  <a:pt x="144" y="1432"/>
                </a:cubicBezTo>
                <a:cubicBezTo>
                  <a:pt x="115" y="1458"/>
                  <a:pt x="116" y="1518"/>
                  <a:pt x="146" y="1543"/>
                </a:cubicBezTo>
                <a:cubicBezTo>
                  <a:pt x="173" y="1566"/>
                  <a:pt x="204" y="1570"/>
                  <a:pt x="237" y="1570"/>
                </a:cubicBezTo>
                <a:cubicBezTo>
                  <a:pt x="329" y="1571"/>
                  <a:pt x="421" y="1570"/>
                  <a:pt x="513" y="1570"/>
                </a:cubicBezTo>
                <a:cubicBezTo>
                  <a:pt x="689" y="1570"/>
                  <a:pt x="866" y="1570"/>
                  <a:pt x="1042" y="1570"/>
                </a:cubicBezTo>
                <a:cubicBezTo>
                  <a:pt x="1048" y="1570"/>
                  <a:pt x="1054" y="1570"/>
                  <a:pt x="1061" y="1570"/>
                </a:cubicBezTo>
                <a:cubicBezTo>
                  <a:pt x="1055" y="1552"/>
                  <a:pt x="1047" y="1535"/>
                  <a:pt x="1043" y="1518"/>
                </a:cubicBezTo>
                <a:cubicBezTo>
                  <a:pt x="1036" y="1491"/>
                  <a:pt x="1028" y="1464"/>
                  <a:pt x="1025" y="1437"/>
                </a:cubicBezTo>
                <a:cubicBezTo>
                  <a:pt x="1021" y="1391"/>
                  <a:pt x="1025" y="1345"/>
                  <a:pt x="1036" y="1300"/>
                </a:cubicBezTo>
                <a:cubicBezTo>
                  <a:pt x="1044" y="1266"/>
                  <a:pt x="1055" y="1233"/>
                  <a:pt x="1069" y="1202"/>
                </a:cubicBezTo>
                <a:cubicBezTo>
                  <a:pt x="1083" y="1170"/>
                  <a:pt x="1101" y="1139"/>
                  <a:pt x="1121" y="1111"/>
                </a:cubicBezTo>
                <a:cubicBezTo>
                  <a:pt x="1143" y="1080"/>
                  <a:pt x="1170" y="1053"/>
                  <a:pt x="1203" y="1031"/>
                </a:cubicBezTo>
                <a:cubicBezTo>
                  <a:pt x="1264" y="990"/>
                  <a:pt x="1330" y="976"/>
                  <a:pt x="1401" y="989"/>
                </a:cubicBezTo>
                <a:cubicBezTo>
                  <a:pt x="1441" y="997"/>
                  <a:pt x="1479" y="1011"/>
                  <a:pt x="1514" y="1034"/>
                </a:cubicBezTo>
                <a:cubicBezTo>
                  <a:pt x="1524" y="1041"/>
                  <a:pt x="1536" y="1047"/>
                  <a:pt x="1548" y="1054"/>
                </a:cubicBezTo>
                <a:cubicBezTo>
                  <a:pt x="1551" y="1027"/>
                  <a:pt x="1551" y="1000"/>
                  <a:pt x="1555" y="974"/>
                </a:cubicBezTo>
                <a:cubicBezTo>
                  <a:pt x="1564" y="925"/>
                  <a:pt x="1573" y="876"/>
                  <a:pt x="1586" y="827"/>
                </a:cubicBezTo>
                <a:cubicBezTo>
                  <a:pt x="1595" y="790"/>
                  <a:pt x="1607" y="753"/>
                  <a:pt x="1622" y="718"/>
                </a:cubicBezTo>
                <a:cubicBezTo>
                  <a:pt x="1644" y="668"/>
                  <a:pt x="1668" y="619"/>
                  <a:pt x="1698" y="573"/>
                </a:cubicBezTo>
                <a:cubicBezTo>
                  <a:pt x="1733" y="520"/>
                  <a:pt x="1772" y="472"/>
                  <a:pt x="1822" y="433"/>
                </a:cubicBezTo>
                <a:cubicBezTo>
                  <a:pt x="1847" y="414"/>
                  <a:pt x="1875" y="398"/>
                  <a:pt x="1903" y="384"/>
                </a:cubicBezTo>
                <a:cubicBezTo>
                  <a:pt x="1982" y="344"/>
                  <a:pt x="2064" y="345"/>
                  <a:pt x="2147" y="372"/>
                </a:cubicBezTo>
                <a:cubicBezTo>
                  <a:pt x="2178" y="382"/>
                  <a:pt x="2206" y="403"/>
                  <a:pt x="2229" y="428"/>
                </a:cubicBezTo>
                <a:cubicBezTo>
                  <a:pt x="2237" y="436"/>
                  <a:pt x="2245" y="443"/>
                  <a:pt x="2253" y="451"/>
                </a:cubicBezTo>
                <a:cubicBezTo>
                  <a:pt x="2266" y="420"/>
                  <a:pt x="2277" y="389"/>
                  <a:pt x="2290" y="358"/>
                </a:cubicBezTo>
                <a:cubicBezTo>
                  <a:pt x="2306" y="320"/>
                  <a:pt x="2322" y="281"/>
                  <a:pt x="2341" y="244"/>
                </a:cubicBezTo>
                <a:cubicBezTo>
                  <a:pt x="2354" y="216"/>
                  <a:pt x="2369" y="189"/>
                  <a:pt x="2386" y="164"/>
                </a:cubicBezTo>
                <a:cubicBezTo>
                  <a:pt x="2397" y="147"/>
                  <a:pt x="2412" y="133"/>
                  <a:pt x="2427" y="119"/>
                </a:cubicBezTo>
                <a:cubicBezTo>
                  <a:pt x="2444" y="103"/>
                  <a:pt x="2462" y="88"/>
                  <a:pt x="2480" y="72"/>
                </a:cubicBezTo>
                <a:cubicBezTo>
                  <a:pt x="2485" y="68"/>
                  <a:pt x="2491" y="66"/>
                  <a:pt x="2497" y="62"/>
                </a:cubicBezTo>
                <a:cubicBezTo>
                  <a:pt x="2526" y="44"/>
                  <a:pt x="2555" y="30"/>
                  <a:pt x="2587" y="19"/>
                </a:cubicBezTo>
                <a:cubicBezTo>
                  <a:pt x="2624" y="5"/>
                  <a:pt x="2662" y="0"/>
                  <a:pt x="2699" y="9"/>
                </a:cubicBezTo>
                <a:cubicBezTo>
                  <a:pt x="2730" y="15"/>
                  <a:pt x="2760" y="25"/>
                  <a:pt x="2786" y="46"/>
                </a:cubicBezTo>
                <a:cubicBezTo>
                  <a:pt x="2815" y="70"/>
                  <a:pt x="2833" y="99"/>
                  <a:pt x="2848" y="132"/>
                </a:cubicBezTo>
                <a:cubicBezTo>
                  <a:pt x="2859" y="156"/>
                  <a:pt x="2869" y="180"/>
                  <a:pt x="2878" y="204"/>
                </a:cubicBezTo>
                <a:cubicBezTo>
                  <a:pt x="2889" y="235"/>
                  <a:pt x="2899" y="266"/>
                  <a:pt x="2910" y="297"/>
                </a:cubicBezTo>
                <a:cubicBezTo>
                  <a:pt x="2920" y="326"/>
                  <a:pt x="2930" y="355"/>
                  <a:pt x="2941" y="384"/>
                </a:cubicBezTo>
                <a:cubicBezTo>
                  <a:pt x="2962" y="435"/>
                  <a:pt x="2983" y="485"/>
                  <a:pt x="3005" y="536"/>
                </a:cubicBezTo>
                <a:cubicBezTo>
                  <a:pt x="3010" y="548"/>
                  <a:pt x="3018" y="559"/>
                  <a:pt x="3024" y="569"/>
                </a:cubicBezTo>
                <a:cubicBezTo>
                  <a:pt x="3050" y="571"/>
                  <a:pt x="3077" y="574"/>
                  <a:pt x="3104" y="577"/>
                </a:cubicBezTo>
                <a:cubicBezTo>
                  <a:pt x="3107" y="577"/>
                  <a:pt x="3111" y="575"/>
                  <a:pt x="3114" y="572"/>
                </a:cubicBezTo>
                <a:cubicBezTo>
                  <a:pt x="3140" y="543"/>
                  <a:pt x="3172" y="523"/>
                  <a:pt x="3207" y="507"/>
                </a:cubicBezTo>
                <a:cubicBezTo>
                  <a:pt x="3248" y="487"/>
                  <a:pt x="3290" y="482"/>
                  <a:pt x="3334" y="490"/>
                </a:cubicBezTo>
                <a:cubicBezTo>
                  <a:pt x="3393" y="501"/>
                  <a:pt x="3428" y="550"/>
                  <a:pt x="3423" y="610"/>
                </a:cubicBezTo>
                <a:cubicBezTo>
                  <a:pt x="3423" y="616"/>
                  <a:pt x="3422" y="623"/>
                  <a:pt x="3422" y="630"/>
                </a:cubicBezTo>
                <a:cubicBezTo>
                  <a:pt x="3444" y="638"/>
                  <a:pt x="3461" y="626"/>
                  <a:pt x="3477" y="616"/>
                </a:cubicBezTo>
                <a:cubicBezTo>
                  <a:pt x="3489" y="609"/>
                  <a:pt x="3499" y="599"/>
                  <a:pt x="3509" y="590"/>
                </a:cubicBezTo>
                <a:cubicBezTo>
                  <a:pt x="3533" y="568"/>
                  <a:pt x="3573" y="560"/>
                  <a:pt x="3606" y="577"/>
                </a:cubicBezTo>
                <a:cubicBezTo>
                  <a:pt x="3631" y="591"/>
                  <a:pt x="3655" y="608"/>
                  <a:pt x="3679" y="624"/>
                </a:cubicBezTo>
                <a:cubicBezTo>
                  <a:pt x="3716" y="650"/>
                  <a:pt x="3751" y="680"/>
                  <a:pt x="3800" y="677"/>
                </a:cubicBezTo>
                <a:cubicBezTo>
                  <a:pt x="3821" y="675"/>
                  <a:pt x="3841" y="671"/>
                  <a:pt x="3857" y="656"/>
                </a:cubicBezTo>
                <a:cubicBezTo>
                  <a:pt x="3873" y="641"/>
                  <a:pt x="3890" y="628"/>
                  <a:pt x="3906" y="615"/>
                </a:cubicBezTo>
                <a:cubicBezTo>
                  <a:pt x="3930" y="597"/>
                  <a:pt x="3960" y="595"/>
                  <a:pt x="3980" y="607"/>
                </a:cubicBezTo>
                <a:cubicBezTo>
                  <a:pt x="3966" y="611"/>
                  <a:pt x="3948" y="614"/>
                  <a:pt x="3933" y="621"/>
                </a:cubicBezTo>
                <a:cubicBezTo>
                  <a:pt x="3925" y="624"/>
                  <a:pt x="3919" y="633"/>
                  <a:pt x="3913" y="639"/>
                </a:cubicBezTo>
                <a:cubicBezTo>
                  <a:pt x="3909" y="643"/>
                  <a:pt x="3905" y="645"/>
                  <a:pt x="3901" y="648"/>
                </a:cubicBezTo>
                <a:cubicBezTo>
                  <a:pt x="3897" y="650"/>
                  <a:pt x="3893" y="651"/>
                  <a:pt x="3890" y="653"/>
                </a:cubicBezTo>
                <a:cubicBezTo>
                  <a:pt x="3873" y="664"/>
                  <a:pt x="3857" y="676"/>
                  <a:pt x="3839" y="686"/>
                </a:cubicBezTo>
                <a:cubicBezTo>
                  <a:pt x="3801" y="708"/>
                  <a:pt x="3761" y="707"/>
                  <a:pt x="3722" y="692"/>
                </a:cubicBezTo>
                <a:cubicBezTo>
                  <a:pt x="3690" y="679"/>
                  <a:pt x="3661" y="658"/>
                  <a:pt x="3631" y="641"/>
                </a:cubicBezTo>
                <a:cubicBezTo>
                  <a:pt x="3623" y="636"/>
                  <a:pt x="3615" y="629"/>
                  <a:pt x="3607" y="624"/>
                </a:cubicBezTo>
                <a:cubicBezTo>
                  <a:pt x="3564" y="599"/>
                  <a:pt x="3530" y="583"/>
                  <a:pt x="3492" y="627"/>
                </a:cubicBezTo>
                <a:cubicBezTo>
                  <a:pt x="3475" y="646"/>
                  <a:pt x="3438" y="653"/>
                  <a:pt x="3414" y="641"/>
                </a:cubicBezTo>
                <a:cubicBezTo>
                  <a:pt x="3409" y="638"/>
                  <a:pt x="3406" y="631"/>
                  <a:pt x="3402" y="626"/>
                </a:cubicBezTo>
                <a:cubicBezTo>
                  <a:pt x="3393" y="612"/>
                  <a:pt x="3388" y="595"/>
                  <a:pt x="3376" y="585"/>
                </a:cubicBezTo>
                <a:cubicBezTo>
                  <a:pt x="3351" y="564"/>
                  <a:pt x="3320" y="552"/>
                  <a:pt x="3286" y="550"/>
                </a:cubicBezTo>
                <a:cubicBezTo>
                  <a:pt x="3230" y="545"/>
                  <a:pt x="3176" y="550"/>
                  <a:pt x="3130" y="586"/>
                </a:cubicBezTo>
                <a:cubicBezTo>
                  <a:pt x="3139" y="591"/>
                  <a:pt x="3148" y="597"/>
                  <a:pt x="3157" y="600"/>
                </a:cubicBezTo>
                <a:cubicBezTo>
                  <a:pt x="3191" y="611"/>
                  <a:pt x="3211" y="636"/>
                  <a:pt x="3222" y="666"/>
                </a:cubicBezTo>
                <a:cubicBezTo>
                  <a:pt x="3228" y="680"/>
                  <a:pt x="3227" y="699"/>
                  <a:pt x="3221" y="713"/>
                </a:cubicBezTo>
                <a:cubicBezTo>
                  <a:pt x="3209" y="742"/>
                  <a:pt x="3184" y="759"/>
                  <a:pt x="3152" y="765"/>
                </a:cubicBezTo>
                <a:cubicBezTo>
                  <a:pt x="3136" y="768"/>
                  <a:pt x="3124" y="775"/>
                  <a:pt x="3112" y="787"/>
                </a:cubicBezTo>
                <a:cubicBezTo>
                  <a:pt x="3096" y="806"/>
                  <a:pt x="3075" y="821"/>
                  <a:pt x="3057" y="838"/>
                </a:cubicBezTo>
                <a:cubicBezTo>
                  <a:pt x="3029" y="864"/>
                  <a:pt x="2988" y="871"/>
                  <a:pt x="2955" y="855"/>
                </a:cubicBezTo>
                <a:cubicBezTo>
                  <a:pt x="2932" y="844"/>
                  <a:pt x="2914" y="828"/>
                  <a:pt x="2899" y="808"/>
                </a:cubicBezTo>
                <a:cubicBezTo>
                  <a:pt x="2893" y="798"/>
                  <a:pt x="2886" y="794"/>
                  <a:pt x="2873" y="796"/>
                </a:cubicBezTo>
                <a:cubicBezTo>
                  <a:pt x="2835" y="803"/>
                  <a:pt x="2796" y="797"/>
                  <a:pt x="2761" y="782"/>
                </a:cubicBezTo>
                <a:cubicBezTo>
                  <a:pt x="2745" y="775"/>
                  <a:pt x="2728" y="763"/>
                  <a:pt x="2720" y="749"/>
                </a:cubicBezTo>
                <a:cubicBezTo>
                  <a:pt x="2698" y="711"/>
                  <a:pt x="2717" y="670"/>
                  <a:pt x="2761" y="654"/>
                </a:cubicBezTo>
                <a:cubicBezTo>
                  <a:pt x="2803" y="638"/>
                  <a:pt x="2847" y="632"/>
                  <a:pt x="2892" y="634"/>
                </a:cubicBezTo>
                <a:cubicBezTo>
                  <a:pt x="2902" y="635"/>
                  <a:pt x="2913" y="634"/>
                  <a:pt x="2923" y="633"/>
                </a:cubicBezTo>
                <a:cubicBezTo>
                  <a:pt x="2963" y="628"/>
                  <a:pt x="3001" y="631"/>
                  <a:pt x="3035" y="654"/>
                </a:cubicBezTo>
                <a:cubicBezTo>
                  <a:pt x="3059" y="670"/>
                  <a:pt x="3062" y="709"/>
                  <a:pt x="3040" y="725"/>
                </a:cubicBezTo>
                <a:cubicBezTo>
                  <a:pt x="3008" y="749"/>
                  <a:pt x="2972" y="762"/>
                  <a:pt x="2932" y="754"/>
                </a:cubicBezTo>
                <a:cubicBezTo>
                  <a:pt x="2918" y="751"/>
                  <a:pt x="2904" y="741"/>
                  <a:pt x="2891" y="732"/>
                </a:cubicBezTo>
                <a:cubicBezTo>
                  <a:pt x="2882" y="727"/>
                  <a:pt x="2877" y="716"/>
                  <a:pt x="2882" y="706"/>
                </a:cubicBezTo>
                <a:cubicBezTo>
                  <a:pt x="2889" y="696"/>
                  <a:pt x="2896" y="682"/>
                  <a:pt x="2911" y="681"/>
                </a:cubicBezTo>
                <a:cubicBezTo>
                  <a:pt x="2914" y="680"/>
                  <a:pt x="2918" y="683"/>
                  <a:pt x="2922" y="685"/>
                </a:cubicBezTo>
                <a:cubicBezTo>
                  <a:pt x="2920" y="688"/>
                  <a:pt x="2918" y="692"/>
                  <a:pt x="2916" y="695"/>
                </a:cubicBezTo>
                <a:cubicBezTo>
                  <a:pt x="2912" y="700"/>
                  <a:pt x="2903" y="706"/>
                  <a:pt x="2904" y="709"/>
                </a:cubicBezTo>
                <a:cubicBezTo>
                  <a:pt x="2906" y="717"/>
                  <a:pt x="2911" y="726"/>
                  <a:pt x="2918" y="730"/>
                </a:cubicBezTo>
                <a:cubicBezTo>
                  <a:pt x="2935" y="740"/>
                  <a:pt x="2953" y="735"/>
                  <a:pt x="2971" y="727"/>
                </a:cubicBezTo>
                <a:cubicBezTo>
                  <a:pt x="2992" y="718"/>
                  <a:pt x="2999" y="694"/>
                  <a:pt x="2992" y="676"/>
                </a:cubicBezTo>
                <a:cubicBezTo>
                  <a:pt x="2980" y="647"/>
                  <a:pt x="2951" y="637"/>
                  <a:pt x="2926" y="642"/>
                </a:cubicBezTo>
                <a:cubicBezTo>
                  <a:pt x="2917" y="644"/>
                  <a:pt x="2908" y="647"/>
                  <a:pt x="2900" y="647"/>
                </a:cubicBezTo>
                <a:cubicBezTo>
                  <a:pt x="2863" y="644"/>
                  <a:pt x="2830" y="655"/>
                  <a:pt x="2798" y="674"/>
                </a:cubicBezTo>
                <a:cubicBezTo>
                  <a:pt x="2760" y="696"/>
                  <a:pt x="2767" y="734"/>
                  <a:pt x="2797" y="754"/>
                </a:cubicBezTo>
                <a:cubicBezTo>
                  <a:pt x="2826" y="773"/>
                  <a:pt x="2858" y="782"/>
                  <a:pt x="2893" y="778"/>
                </a:cubicBezTo>
                <a:cubicBezTo>
                  <a:pt x="2896" y="778"/>
                  <a:pt x="2898" y="780"/>
                  <a:pt x="2900" y="782"/>
                </a:cubicBezTo>
                <a:cubicBezTo>
                  <a:pt x="2920" y="794"/>
                  <a:pt x="2939" y="808"/>
                  <a:pt x="2960" y="817"/>
                </a:cubicBezTo>
                <a:cubicBezTo>
                  <a:pt x="3003" y="837"/>
                  <a:pt x="3049" y="823"/>
                  <a:pt x="3082" y="781"/>
                </a:cubicBezTo>
                <a:cubicBezTo>
                  <a:pt x="3095" y="765"/>
                  <a:pt x="3112" y="757"/>
                  <a:pt x="3131" y="751"/>
                </a:cubicBezTo>
                <a:cubicBezTo>
                  <a:pt x="3148" y="747"/>
                  <a:pt x="3163" y="736"/>
                  <a:pt x="3167" y="718"/>
                </a:cubicBezTo>
                <a:cubicBezTo>
                  <a:pt x="3173" y="688"/>
                  <a:pt x="3174" y="660"/>
                  <a:pt x="3154" y="633"/>
                </a:cubicBezTo>
                <a:cubicBezTo>
                  <a:pt x="3137" y="609"/>
                  <a:pt x="3116" y="593"/>
                  <a:pt x="3089" y="589"/>
                </a:cubicBezTo>
                <a:cubicBezTo>
                  <a:pt x="3065" y="585"/>
                  <a:pt x="3040" y="581"/>
                  <a:pt x="3018" y="598"/>
                </a:cubicBezTo>
                <a:cubicBezTo>
                  <a:pt x="3016" y="599"/>
                  <a:pt x="3012" y="600"/>
                  <a:pt x="3010" y="599"/>
                </a:cubicBezTo>
                <a:cubicBezTo>
                  <a:pt x="3001" y="596"/>
                  <a:pt x="2991" y="593"/>
                  <a:pt x="2984" y="588"/>
                </a:cubicBezTo>
                <a:cubicBezTo>
                  <a:pt x="2968" y="577"/>
                  <a:pt x="2954" y="563"/>
                  <a:pt x="2937" y="553"/>
                </a:cubicBezTo>
                <a:cubicBezTo>
                  <a:pt x="2925" y="546"/>
                  <a:pt x="2911" y="542"/>
                  <a:pt x="2897" y="541"/>
                </a:cubicBezTo>
                <a:cubicBezTo>
                  <a:pt x="2849" y="535"/>
                  <a:pt x="2804" y="539"/>
                  <a:pt x="2767" y="577"/>
                </a:cubicBezTo>
                <a:cubicBezTo>
                  <a:pt x="2764" y="581"/>
                  <a:pt x="2756" y="582"/>
                  <a:pt x="2750" y="581"/>
                </a:cubicBezTo>
                <a:cubicBezTo>
                  <a:pt x="2709" y="578"/>
                  <a:pt x="2669" y="580"/>
                  <a:pt x="2633" y="604"/>
                </a:cubicBezTo>
                <a:cubicBezTo>
                  <a:pt x="2597" y="627"/>
                  <a:pt x="2565" y="676"/>
                  <a:pt x="2580" y="736"/>
                </a:cubicBezTo>
                <a:cubicBezTo>
                  <a:pt x="2585" y="756"/>
                  <a:pt x="2591" y="776"/>
                  <a:pt x="2603" y="792"/>
                </a:cubicBezTo>
                <a:cubicBezTo>
                  <a:pt x="2615" y="810"/>
                  <a:pt x="2633" y="825"/>
                  <a:pt x="2651" y="837"/>
                </a:cubicBezTo>
                <a:cubicBezTo>
                  <a:pt x="2675" y="853"/>
                  <a:pt x="2700" y="867"/>
                  <a:pt x="2727" y="878"/>
                </a:cubicBezTo>
                <a:cubicBezTo>
                  <a:pt x="2762" y="892"/>
                  <a:pt x="2800" y="888"/>
                  <a:pt x="2837" y="886"/>
                </a:cubicBezTo>
                <a:cubicBezTo>
                  <a:pt x="2845" y="886"/>
                  <a:pt x="2854" y="888"/>
                  <a:pt x="2862" y="890"/>
                </a:cubicBezTo>
                <a:cubicBezTo>
                  <a:pt x="2881" y="896"/>
                  <a:pt x="2900" y="906"/>
                  <a:pt x="2921" y="909"/>
                </a:cubicBezTo>
                <a:cubicBezTo>
                  <a:pt x="2950" y="913"/>
                  <a:pt x="2979" y="913"/>
                  <a:pt x="3008" y="913"/>
                </a:cubicBezTo>
                <a:cubicBezTo>
                  <a:pt x="3022" y="913"/>
                  <a:pt x="3035" y="909"/>
                  <a:pt x="3047" y="903"/>
                </a:cubicBezTo>
                <a:cubicBezTo>
                  <a:pt x="3067" y="894"/>
                  <a:pt x="3085" y="881"/>
                  <a:pt x="3102" y="871"/>
                </a:cubicBezTo>
                <a:cubicBezTo>
                  <a:pt x="3143" y="891"/>
                  <a:pt x="3186" y="899"/>
                  <a:pt x="3231" y="892"/>
                </a:cubicBezTo>
                <a:cubicBezTo>
                  <a:pt x="3279" y="883"/>
                  <a:pt x="3307" y="850"/>
                  <a:pt x="3329" y="808"/>
                </a:cubicBezTo>
                <a:cubicBezTo>
                  <a:pt x="3346" y="808"/>
                  <a:pt x="3364" y="810"/>
                  <a:pt x="3382" y="808"/>
                </a:cubicBezTo>
                <a:cubicBezTo>
                  <a:pt x="3400" y="806"/>
                  <a:pt x="3419" y="802"/>
                  <a:pt x="3436" y="796"/>
                </a:cubicBezTo>
                <a:cubicBezTo>
                  <a:pt x="3462" y="788"/>
                  <a:pt x="3491" y="759"/>
                  <a:pt x="3489" y="733"/>
                </a:cubicBezTo>
                <a:cubicBezTo>
                  <a:pt x="3488" y="718"/>
                  <a:pt x="3494" y="709"/>
                  <a:pt x="3502" y="697"/>
                </a:cubicBezTo>
                <a:cubicBezTo>
                  <a:pt x="3521" y="669"/>
                  <a:pt x="3547" y="663"/>
                  <a:pt x="3576" y="671"/>
                </a:cubicBezTo>
                <a:cubicBezTo>
                  <a:pt x="3606" y="678"/>
                  <a:pt x="3634" y="690"/>
                  <a:pt x="3663" y="700"/>
                </a:cubicBezTo>
                <a:cubicBezTo>
                  <a:pt x="3677" y="705"/>
                  <a:pt x="3692" y="709"/>
                  <a:pt x="3705" y="716"/>
                </a:cubicBezTo>
                <a:cubicBezTo>
                  <a:pt x="3736" y="731"/>
                  <a:pt x="3769" y="735"/>
                  <a:pt x="3802" y="730"/>
                </a:cubicBezTo>
                <a:cubicBezTo>
                  <a:pt x="3813" y="728"/>
                  <a:pt x="3823" y="723"/>
                  <a:pt x="3832" y="719"/>
                </a:cubicBezTo>
                <a:cubicBezTo>
                  <a:pt x="3855" y="709"/>
                  <a:pt x="3872" y="691"/>
                  <a:pt x="3887" y="67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4" name="椭圆 13"/>
          <p:cNvSpPr/>
          <p:nvPr userDrawn="1"/>
        </p:nvSpPr>
        <p:spPr>
          <a:xfrm>
            <a:off x="4314496" y="1645920"/>
            <a:ext cx="326165" cy="326165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7551339" y="3350083"/>
            <a:ext cx="193526" cy="19743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8093244" y="1956947"/>
            <a:ext cx="224564" cy="224564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8" name="矩形: 圆角 17"/>
          <p:cNvSpPr/>
          <p:nvPr userDrawn="1"/>
        </p:nvSpPr>
        <p:spPr>
          <a:xfrm>
            <a:off x="4805326" y="1261118"/>
            <a:ext cx="2581349" cy="2581443"/>
          </a:xfrm>
          <a:prstGeom prst="roundRect">
            <a:avLst>
              <a:gd name="adj" fmla="val 50000"/>
            </a:avLst>
          </a:prstGeom>
          <a:noFill/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文本占位符 11"/>
          <p:cNvSpPr>
            <a:spLocks noGrp="1"/>
          </p:cNvSpPr>
          <p:nvPr>
            <p:ph type="body" sz="quarter" idx="12" hasCustomPrompt="1"/>
          </p:nvPr>
        </p:nvSpPr>
        <p:spPr>
          <a:xfrm>
            <a:off x="4279900" y="1878399"/>
            <a:ext cx="3632200" cy="1363662"/>
          </a:xfrm>
        </p:spPr>
        <p:txBody>
          <a:bodyPr>
            <a:noAutofit/>
          </a:bodyPr>
          <a:lstStyle>
            <a:lvl1pPr marL="0" indent="0" algn="ctr">
              <a:buNone/>
              <a:defRPr sz="96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00</a:t>
            </a:r>
            <a:endParaRPr lang="zh-CN" altLang="en-US" dirty="0"/>
          </a:p>
        </p:txBody>
      </p:sp>
      <p:sp>
        <p:nvSpPr>
          <p:cNvPr id="20" name="标题 2"/>
          <p:cNvSpPr>
            <a:spLocks noGrp="1"/>
          </p:cNvSpPr>
          <p:nvPr>
            <p:ph type="title" hasCustomPrompt="1"/>
          </p:nvPr>
        </p:nvSpPr>
        <p:spPr>
          <a:xfrm>
            <a:off x="1256060" y="4620737"/>
            <a:ext cx="9679880" cy="757130"/>
          </a:xfrm>
          <a:noFill/>
        </p:spPr>
        <p:txBody>
          <a:bodyPr wrap="square" rtlCol="0">
            <a:spAutoFit/>
          </a:bodyPr>
          <a:lstStyle>
            <a:lvl1pPr algn="ctr">
              <a:defRPr lang="zh-CN" altLang="en-US" sz="48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单击此处编辑章节标题</a:t>
            </a:r>
            <a:endParaRPr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088539" y="5431404"/>
            <a:ext cx="6014922" cy="341208"/>
          </a:xfrm>
        </p:spPr>
        <p:txBody>
          <a:bodyPr wrap="none" lIns="0" rIns="0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Click here to edit the master title style</a:t>
            </a:r>
            <a:endParaRPr lang="zh-CN" altLang="en-US" dirty="0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3773486" y="6334524"/>
            <a:ext cx="4766946" cy="452499"/>
            <a:chOff x="3721016" y="5441926"/>
            <a:chExt cx="5306957" cy="503759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016" y="5441926"/>
              <a:ext cx="2459915" cy="503759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3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2928" y="5518467"/>
              <a:ext cx="2725045" cy="350676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 userDrawn="1"/>
        </p:nvSpPr>
        <p:spPr bwMode="auto">
          <a:xfrm>
            <a:off x="9481886" y="5853746"/>
            <a:ext cx="1984069" cy="1167676"/>
          </a:xfrm>
          <a:custGeom>
            <a:avLst/>
            <a:gdLst>
              <a:gd name="T0" fmla="*/ 3510 w 4495"/>
              <a:gd name="T1" fmla="*/ 741 h 2642"/>
              <a:gd name="T2" fmla="*/ 3185 w 4495"/>
              <a:gd name="T3" fmla="*/ 1023 h 2642"/>
              <a:gd name="T4" fmla="*/ 3732 w 4495"/>
              <a:gd name="T5" fmla="*/ 1571 h 2642"/>
              <a:gd name="T6" fmla="*/ 4453 w 4495"/>
              <a:gd name="T7" fmla="*/ 1757 h 2642"/>
              <a:gd name="T8" fmla="*/ 725 w 4495"/>
              <a:gd name="T9" fmla="*/ 1957 h 2642"/>
              <a:gd name="T10" fmla="*/ 2100 w 4495"/>
              <a:gd name="T11" fmla="*/ 2171 h 2642"/>
              <a:gd name="T12" fmla="*/ 3175 w 4495"/>
              <a:gd name="T13" fmla="*/ 2386 h 2642"/>
              <a:gd name="T14" fmla="*/ 2639 w 4495"/>
              <a:gd name="T15" fmla="*/ 2600 h 2642"/>
              <a:gd name="T16" fmla="*/ 2714 w 4495"/>
              <a:gd name="T17" fmla="*/ 2484 h 2642"/>
              <a:gd name="T18" fmla="*/ 1960 w 4495"/>
              <a:gd name="T19" fmla="*/ 2363 h 2642"/>
              <a:gd name="T20" fmla="*/ 3653 w 4495"/>
              <a:gd name="T21" fmla="*/ 2111 h 2642"/>
              <a:gd name="T22" fmla="*/ 483 w 4495"/>
              <a:gd name="T23" fmla="*/ 1826 h 2642"/>
              <a:gd name="T24" fmla="*/ 4246 w 4495"/>
              <a:gd name="T25" fmla="*/ 1608 h 2642"/>
              <a:gd name="T26" fmla="*/ 3226 w 4495"/>
              <a:gd name="T27" fmla="*/ 1362 h 2642"/>
              <a:gd name="T28" fmla="*/ 2917 w 4495"/>
              <a:gd name="T29" fmla="*/ 965 h 2642"/>
              <a:gd name="T30" fmla="*/ 2651 w 4495"/>
              <a:gd name="T31" fmla="*/ 569 h 2642"/>
              <a:gd name="T32" fmla="*/ 2698 w 4495"/>
              <a:gd name="T33" fmla="*/ 339 h 2642"/>
              <a:gd name="T34" fmla="*/ 2417 w 4495"/>
              <a:gd name="T35" fmla="*/ 760 h 2642"/>
              <a:gd name="T36" fmla="*/ 2957 w 4495"/>
              <a:gd name="T37" fmla="*/ 1168 h 2642"/>
              <a:gd name="T38" fmla="*/ 2536 w 4495"/>
              <a:gd name="T39" fmla="*/ 1677 h 2642"/>
              <a:gd name="T40" fmla="*/ 2788 w 4495"/>
              <a:gd name="T41" fmla="*/ 1371 h 2642"/>
              <a:gd name="T42" fmla="*/ 2696 w 4495"/>
              <a:gd name="T43" fmla="*/ 1468 h 2642"/>
              <a:gd name="T44" fmla="*/ 2758 w 4495"/>
              <a:gd name="T45" fmla="*/ 1583 h 2642"/>
              <a:gd name="T46" fmla="*/ 2430 w 4495"/>
              <a:gd name="T47" fmla="*/ 1081 h 2642"/>
              <a:gd name="T48" fmla="*/ 2128 w 4495"/>
              <a:gd name="T49" fmla="*/ 612 h 2642"/>
              <a:gd name="T50" fmla="*/ 1747 w 4495"/>
              <a:gd name="T51" fmla="*/ 1209 h 2642"/>
              <a:gd name="T52" fmla="*/ 1956 w 4495"/>
              <a:gd name="T53" fmla="*/ 1028 h 2642"/>
              <a:gd name="T54" fmla="*/ 2026 w 4495"/>
              <a:gd name="T55" fmla="*/ 1148 h 2642"/>
              <a:gd name="T56" fmla="*/ 2025 w 4495"/>
              <a:gd name="T57" fmla="*/ 900 h 2642"/>
              <a:gd name="T58" fmla="*/ 2014 w 4495"/>
              <a:gd name="T59" fmla="*/ 1417 h 2642"/>
              <a:gd name="T60" fmla="*/ 1370 w 4495"/>
              <a:gd name="T61" fmla="*/ 1129 h 2642"/>
              <a:gd name="T62" fmla="*/ 1441 w 4495"/>
              <a:gd name="T63" fmla="*/ 1512 h 2642"/>
              <a:gd name="T64" fmla="*/ 1377 w 4495"/>
              <a:gd name="T65" fmla="*/ 1512 h 2642"/>
              <a:gd name="T66" fmla="*/ 1565 w 4495"/>
              <a:gd name="T67" fmla="*/ 1514 h 2642"/>
              <a:gd name="T68" fmla="*/ 310 w 4495"/>
              <a:gd name="T69" fmla="*/ 1616 h 2642"/>
              <a:gd name="T70" fmla="*/ 700 w 4495"/>
              <a:gd name="T71" fmla="*/ 1359 h 2642"/>
              <a:gd name="T72" fmla="*/ 146 w 4495"/>
              <a:gd name="T73" fmla="*/ 1543 h 2642"/>
              <a:gd name="T74" fmla="*/ 1036 w 4495"/>
              <a:gd name="T75" fmla="*/ 1300 h 2642"/>
              <a:gd name="T76" fmla="*/ 1555 w 4495"/>
              <a:gd name="T77" fmla="*/ 974 h 2642"/>
              <a:gd name="T78" fmla="*/ 2229 w 4495"/>
              <a:gd name="T79" fmla="*/ 428 h 2642"/>
              <a:gd name="T80" fmla="*/ 2497 w 4495"/>
              <a:gd name="T81" fmla="*/ 62 h 2642"/>
              <a:gd name="T82" fmla="*/ 2941 w 4495"/>
              <a:gd name="T83" fmla="*/ 384 h 2642"/>
              <a:gd name="T84" fmla="*/ 3423 w 4495"/>
              <a:gd name="T85" fmla="*/ 610 h 2642"/>
              <a:gd name="T86" fmla="*/ 3857 w 4495"/>
              <a:gd name="T87" fmla="*/ 656 h 2642"/>
              <a:gd name="T88" fmla="*/ 3839 w 4495"/>
              <a:gd name="T89" fmla="*/ 686 h 2642"/>
              <a:gd name="T90" fmla="*/ 3376 w 4495"/>
              <a:gd name="T91" fmla="*/ 585 h 2642"/>
              <a:gd name="T92" fmla="*/ 3112 w 4495"/>
              <a:gd name="T93" fmla="*/ 787 h 2642"/>
              <a:gd name="T94" fmla="*/ 2761 w 4495"/>
              <a:gd name="T95" fmla="*/ 654 h 2642"/>
              <a:gd name="T96" fmla="*/ 2882 w 4495"/>
              <a:gd name="T97" fmla="*/ 706 h 2642"/>
              <a:gd name="T98" fmla="*/ 2992 w 4495"/>
              <a:gd name="T99" fmla="*/ 676 h 2642"/>
              <a:gd name="T100" fmla="*/ 2960 w 4495"/>
              <a:gd name="T101" fmla="*/ 817 h 2642"/>
              <a:gd name="T102" fmla="*/ 3010 w 4495"/>
              <a:gd name="T103" fmla="*/ 599 h 2642"/>
              <a:gd name="T104" fmla="*/ 2580 w 4495"/>
              <a:gd name="T105" fmla="*/ 736 h 2642"/>
              <a:gd name="T106" fmla="*/ 3008 w 4495"/>
              <a:gd name="T107" fmla="*/ 913 h 2642"/>
              <a:gd name="T108" fmla="*/ 3489 w 4495"/>
              <a:gd name="T109" fmla="*/ 733 h 2642"/>
              <a:gd name="T110" fmla="*/ 3887 w 4495"/>
              <a:gd name="T111" fmla="*/ 672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95" h="2642">
                <a:moveTo>
                  <a:pt x="3887" y="672"/>
                </a:moveTo>
                <a:cubicBezTo>
                  <a:pt x="3873" y="700"/>
                  <a:pt x="3861" y="729"/>
                  <a:pt x="3842" y="754"/>
                </a:cubicBezTo>
                <a:cubicBezTo>
                  <a:pt x="3824" y="778"/>
                  <a:pt x="3795" y="780"/>
                  <a:pt x="3767" y="770"/>
                </a:cubicBezTo>
                <a:cubicBezTo>
                  <a:pt x="3743" y="762"/>
                  <a:pt x="3721" y="749"/>
                  <a:pt x="3697" y="739"/>
                </a:cubicBezTo>
                <a:cubicBezTo>
                  <a:pt x="3667" y="727"/>
                  <a:pt x="3637" y="715"/>
                  <a:pt x="3607" y="706"/>
                </a:cubicBezTo>
                <a:cubicBezTo>
                  <a:pt x="3579" y="699"/>
                  <a:pt x="3551" y="704"/>
                  <a:pt x="3524" y="713"/>
                </a:cubicBezTo>
                <a:cubicBezTo>
                  <a:pt x="3510" y="718"/>
                  <a:pt x="3506" y="726"/>
                  <a:pt x="3510" y="741"/>
                </a:cubicBezTo>
                <a:cubicBezTo>
                  <a:pt x="3514" y="764"/>
                  <a:pt x="3517" y="787"/>
                  <a:pt x="3505" y="808"/>
                </a:cubicBezTo>
                <a:cubicBezTo>
                  <a:pt x="3500" y="816"/>
                  <a:pt x="3493" y="824"/>
                  <a:pt x="3484" y="829"/>
                </a:cubicBezTo>
                <a:cubicBezTo>
                  <a:pt x="3452" y="847"/>
                  <a:pt x="3418" y="853"/>
                  <a:pt x="3382" y="840"/>
                </a:cubicBezTo>
                <a:cubicBezTo>
                  <a:pt x="3367" y="835"/>
                  <a:pt x="3351" y="832"/>
                  <a:pt x="3334" y="828"/>
                </a:cubicBezTo>
                <a:cubicBezTo>
                  <a:pt x="3329" y="869"/>
                  <a:pt x="3323" y="912"/>
                  <a:pt x="3281" y="935"/>
                </a:cubicBezTo>
                <a:cubicBezTo>
                  <a:pt x="3240" y="958"/>
                  <a:pt x="3200" y="943"/>
                  <a:pt x="3160" y="924"/>
                </a:cubicBezTo>
                <a:cubicBezTo>
                  <a:pt x="3169" y="959"/>
                  <a:pt x="3176" y="991"/>
                  <a:pt x="3185" y="1023"/>
                </a:cubicBezTo>
                <a:cubicBezTo>
                  <a:pt x="3197" y="1068"/>
                  <a:pt x="3211" y="1112"/>
                  <a:pt x="3223" y="1156"/>
                </a:cubicBezTo>
                <a:cubicBezTo>
                  <a:pt x="3228" y="1171"/>
                  <a:pt x="3231" y="1188"/>
                  <a:pt x="3237" y="1203"/>
                </a:cubicBezTo>
                <a:cubicBezTo>
                  <a:pt x="3250" y="1238"/>
                  <a:pt x="3262" y="1274"/>
                  <a:pt x="3278" y="1308"/>
                </a:cubicBezTo>
                <a:cubicBezTo>
                  <a:pt x="3291" y="1334"/>
                  <a:pt x="3307" y="1358"/>
                  <a:pt x="3326" y="1381"/>
                </a:cubicBezTo>
                <a:cubicBezTo>
                  <a:pt x="3345" y="1405"/>
                  <a:pt x="3367" y="1427"/>
                  <a:pt x="3389" y="1448"/>
                </a:cubicBezTo>
                <a:cubicBezTo>
                  <a:pt x="3421" y="1477"/>
                  <a:pt x="3458" y="1497"/>
                  <a:pt x="3497" y="1514"/>
                </a:cubicBezTo>
                <a:cubicBezTo>
                  <a:pt x="3572" y="1548"/>
                  <a:pt x="3651" y="1563"/>
                  <a:pt x="3732" y="1571"/>
                </a:cubicBezTo>
                <a:cubicBezTo>
                  <a:pt x="3761" y="1573"/>
                  <a:pt x="3790" y="1574"/>
                  <a:pt x="3819" y="1577"/>
                </a:cubicBezTo>
                <a:cubicBezTo>
                  <a:pt x="3938" y="1590"/>
                  <a:pt x="4056" y="1582"/>
                  <a:pt x="4175" y="1581"/>
                </a:cubicBezTo>
                <a:cubicBezTo>
                  <a:pt x="4204" y="1581"/>
                  <a:pt x="4233" y="1578"/>
                  <a:pt x="4262" y="1577"/>
                </a:cubicBezTo>
                <a:cubicBezTo>
                  <a:pt x="4314" y="1576"/>
                  <a:pt x="4366" y="1583"/>
                  <a:pt x="4415" y="1601"/>
                </a:cubicBezTo>
                <a:cubicBezTo>
                  <a:pt x="4438" y="1610"/>
                  <a:pt x="4459" y="1623"/>
                  <a:pt x="4474" y="1644"/>
                </a:cubicBezTo>
                <a:cubicBezTo>
                  <a:pt x="4484" y="1657"/>
                  <a:pt x="4491" y="1669"/>
                  <a:pt x="4493" y="1685"/>
                </a:cubicBezTo>
                <a:cubicBezTo>
                  <a:pt x="4495" y="1718"/>
                  <a:pt x="4477" y="1738"/>
                  <a:pt x="4453" y="1757"/>
                </a:cubicBezTo>
                <a:cubicBezTo>
                  <a:pt x="4426" y="1778"/>
                  <a:pt x="4394" y="1785"/>
                  <a:pt x="4362" y="1790"/>
                </a:cubicBezTo>
                <a:cubicBezTo>
                  <a:pt x="4334" y="1794"/>
                  <a:pt x="4306" y="1798"/>
                  <a:pt x="4278" y="1798"/>
                </a:cubicBezTo>
                <a:cubicBezTo>
                  <a:pt x="3089" y="1799"/>
                  <a:pt x="1900" y="1799"/>
                  <a:pt x="711" y="1798"/>
                </a:cubicBezTo>
                <a:cubicBezTo>
                  <a:pt x="685" y="1798"/>
                  <a:pt x="662" y="1802"/>
                  <a:pt x="643" y="1822"/>
                </a:cubicBezTo>
                <a:cubicBezTo>
                  <a:pt x="615" y="1850"/>
                  <a:pt x="617" y="1910"/>
                  <a:pt x="647" y="1936"/>
                </a:cubicBezTo>
                <a:cubicBezTo>
                  <a:pt x="664" y="1952"/>
                  <a:pt x="683" y="1956"/>
                  <a:pt x="705" y="1957"/>
                </a:cubicBezTo>
                <a:cubicBezTo>
                  <a:pt x="712" y="1957"/>
                  <a:pt x="718" y="1957"/>
                  <a:pt x="725" y="1957"/>
                </a:cubicBezTo>
                <a:cubicBezTo>
                  <a:pt x="1686" y="1957"/>
                  <a:pt x="2647" y="1957"/>
                  <a:pt x="3609" y="1957"/>
                </a:cubicBezTo>
                <a:cubicBezTo>
                  <a:pt x="3654" y="1957"/>
                  <a:pt x="3700" y="1957"/>
                  <a:pt x="3742" y="1974"/>
                </a:cubicBezTo>
                <a:cubicBezTo>
                  <a:pt x="3780" y="1989"/>
                  <a:pt x="3820" y="2007"/>
                  <a:pt x="3827" y="2055"/>
                </a:cubicBezTo>
                <a:cubicBezTo>
                  <a:pt x="3831" y="2081"/>
                  <a:pt x="3823" y="2102"/>
                  <a:pt x="3803" y="2120"/>
                </a:cubicBezTo>
                <a:cubicBezTo>
                  <a:pt x="3758" y="2159"/>
                  <a:pt x="3704" y="2169"/>
                  <a:pt x="3648" y="2170"/>
                </a:cubicBezTo>
                <a:cubicBezTo>
                  <a:pt x="3553" y="2172"/>
                  <a:pt x="3459" y="2171"/>
                  <a:pt x="3364" y="2171"/>
                </a:cubicBezTo>
                <a:cubicBezTo>
                  <a:pt x="2943" y="2171"/>
                  <a:pt x="2521" y="2171"/>
                  <a:pt x="2100" y="2171"/>
                </a:cubicBezTo>
                <a:cubicBezTo>
                  <a:pt x="2045" y="2171"/>
                  <a:pt x="1991" y="2172"/>
                  <a:pt x="1936" y="2171"/>
                </a:cubicBezTo>
                <a:cubicBezTo>
                  <a:pt x="1867" y="2169"/>
                  <a:pt x="1836" y="2241"/>
                  <a:pt x="1862" y="2295"/>
                </a:cubicBezTo>
                <a:cubicBezTo>
                  <a:pt x="1874" y="2318"/>
                  <a:pt x="1896" y="2332"/>
                  <a:pt x="1924" y="2333"/>
                </a:cubicBezTo>
                <a:cubicBezTo>
                  <a:pt x="1931" y="2333"/>
                  <a:pt x="1939" y="2333"/>
                  <a:pt x="1946" y="2333"/>
                </a:cubicBezTo>
                <a:cubicBezTo>
                  <a:pt x="2291" y="2333"/>
                  <a:pt x="2636" y="2332"/>
                  <a:pt x="2981" y="2333"/>
                </a:cubicBezTo>
                <a:cubicBezTo>
                  <a:pt x="3020" y="2333"/>
                  <a:pt x="3059" y="2337"/>
                  <a:pt x="3097" y="2345"/>
                </a:cubicBezTo>
                <a:cubicBezTo>
                  <a:pt x="3125" y="2352"/>
                  <a:pt x="3155" y="2361"/>
                  <a:pt x="3175" y="2386"/>
                </a:cubicBezTo>
                <a:cubicBezTo>
                  <a:pt x="3200" y="2419"/>
                  <a:pt x="3200" y="2433"/>
                  <a:pt x="3175" y="2462"/>
                </a:cubicBezTo>
                <a:cubicBezTo>
                  <a:pt x="3162" y="2477"/>
                  <a:pt x="3145" y="2484"/>
                  <a:pt x="3127" y="2492"/>
                </a:cubicBezTo>
                <a:cubicBezTo>
                  <a:pt x="3080" y="2512"/>
                  <a:pt x="3031" y="2513"/>
                  <a:pt x="2982" y="2513"/>
                </a:cubicBezTo>
                <a:cubicBezTo>
                  <a:pt x="2882" y="2514"/>
                  <a:pt x="2783" y="2515"/>
                  <a:pt x="2684" y="2516"/>
                </a:cubicBezTo>
                <a:cubicBezTo>
                  <a:pt x="2671" y="2516"/>
                  <a:pt x="2658" y="2519"/>
                  <a:pt x="2645" y="2522"/>
                </a:cubicBezTo>
                <a:cubicBezTo>
                  <a:pt x="2627" y="2526"/>
                  <a:pt x="2616" y="2539"/>
                  <a:pt x="2615" y="2556"/>
                </a:cubicBezTo>
                <a:cubicBezTo>
                  <a:pt x="2614" y="2573"/>
                  <a:pt x="2624" y="2594"/>
                  <a:pt x="2639" y="2600"/>
                </a:cubicBezTo>
                <a:cubicBezTo>
                  <a:pt x="2672" y="2617"/>
                  <a:pt x="2707" y="2629"/>
                  <a:pt x="2744" y="2635"/>
                </a:cubicBezTo>
                <a:cubicBezTo>
                  <a:pt x="2751" y="2636"/>
                  <a:pt x="2758" y="2638"/>
                  <a:pt x="2764" y="2642"/>
                </a:cubicBezTo>
                <a:cubicBezTo>
                  <a:pt x="2731" y="2639"/>
                  <a:pt x="2698" y="2638"/>
                  <a:pt x="2665" y="2631"/>
                </a:cubicBezTo>
                <a:cubicBezTo>
                  <a:pt x="2643" y="2626"/>
                  <a:pt x="2620" y="2616"/>
                  <a:pt x="2602" y="2603"/>
                </a:cubicBezTo>
                <a:cubicBezTo>
                  <a:pt x="2580" y="2589"/>
                  <a:pt x="2579" y="2564"/>
                  <a:pt x="2582" y="2539"/>
                </a:cubicBezTo>
                <a:cubicBezTo>
                  <a:pt x="2586" y="2511"/>
                  <a:pt x="2607" y="2497"/>
                  <a:pt x="2631" y="2492"/>
                </a:cubicBezTo>
                <a:cubicBezTo>
                  <a:pt x="2658" y="2487"/>
                  <a:pt x="2686" y="2484"/>
                  <a:pt x="2714" y="2484"/>
                </a:cubicBezTo>
                <a:cubicBezTo>
                  <a:pt x="2817" y="2483"/>
                  <a:pt x="2919" y="2483"/>
                  <a:pt x="3022" y="2483"/>
                </a:cubicBezTo>
                <a:cubicBezTo>
                  <a:pt x="3037" y="2483"/>
                  <a:pt x="3052" y="2483"/>
                  <a:pt x="3066" y="2478"/>
                </a:cubicBezTo>
                <a:cubicBezTo>
                  <a:pt x="3089" y="2471"/>
                  <a:pt x="3114" y="2449"/>
                  <a:pt x="3113" y="2420"/>
                </a:cubicBezTo>
                <a:cubicBezTo>
                  <a:pt x="3111" y="2395"/>
                  <a:pt x="3094" y="2373"/>
                  <a:pt x="3068" y="2368"/>
                </a:cubicBezTo>
                <a:cubicBezTo>
                  <a:pt x="3054" y="2365"/>
                  <a:pt x="3041" y="2363"/>
                  <a:pt x="3027" y="2363"/>
                </a:cubicBezTo>
                <a:cubicBezTo>
                  <a:pt x="2853" y="2363"/>
                  <a:pt x="2679" y="2363"/>
                  <a:pt x="2506" y="2363"/>
                </a:cubicBezTo>
                <a:cubicBezTo>
                  <a:pt x="2324" y="2363"/>
                  <a:pt x="2142" y="2364"/>
                  <a:pt x="1960" y="2363"/>
                </a:cubicBezTo>
                <a:cubicBezTo>
                  <a:pt x="1929" y="2362"/>
                  <a:pt x="1897" y="2360"/>
                  <a:pt x="1868" y="2353"/>
                </a:cubicBezTo>
                <a:cubicBezTo>
                  <a:pt x="1832" y="2343"/>
                  <a:pt x="1797" y="2328"/>
                  <a:pt x="1773" y="2298"/>
                </a:cubicBezTo>
                <a:cubicBezTo>
                  <a:pt x="1748" y="2268"/>
                  <a:pt x="1754" y="2220"/>
                  <a:pt x="1777" y="2197"/>
                </a:cubicBezTo>
                <a:cubicBezTo>
                  <a:pt x="1824" y="2151"/>
                  <a:pt x="1883" y="2143"/>
                  <a:pt x="1943" y="2141"/>
                </a:cubicBezTo>
                <a:cubicBezTo>
                  <a:pt x="1995" y="2140"/>
                  <a:pt x="2046" y="2141"/>
                  <a:pt x="2098" y="2141"/>
                </a:cubicBezTo>
                <a:cubicBezTo>
                  <a:pt x="2591" y="2141"/>
                  <a:pt x="3084" y="2141"/>
                  <a:pt x="3577" y="2141"/>
                </a:cubicBezTo>
                <a:cubicBezTo>
                  <a:pt x="3608" y="2141"/>
                  <a:pt x="3633" y="2134"/>
                  <a:pt x="3653" y="2111"/>
                </a:cubicBezTo>
                <a:cubicBezTo>
                  <a:pt x="3668" y="2094"/>
                  <a:pt x="3670" y="2073"/>
                  <a:pt x="3667" y="2051"/>
                </a:cubicBezTo>
                <a:cubicBezTo>
                  <a:pt x="3663" y="2024"/>
                  <a:pt x="3642" y="2002"/>
                  <a:pt x="3615" y="1998"/>
                </a:cubicBezTo>
                <a:cubicBezTo>
                  <a:pt x="3602" y="1995"/>
                  <a:pt x="3588" y="1994"/>
                  <a:pt x="3575" y="1994"/>
                </a:cubicBezTo>
                <a:cubicBezTo>
                  <a:pt x="2614" y="1994"/>
                  <a:pt x="1653" y="1994"/>
                  <a:pt x="692" y="1994"/>
                </a:cubicBezTo>
                <a:cubicBezTo>
                  <a:pt x="658" y="1994"/>
                  <a:pt x="623" y="1991"/>
                  <a:pt x="589" y="1984"/>
                </a:cubicBezTo>
                <a:cubicBezTo>
                  <a:pt x="563" y="1978"/>
                  <a:pt x="537" y="1966"/>
                  <a:pt x="514" y="1951"/>
                </a:cubicBezTo>
                <a:cubicBezTo>
                  <a:pt x="469" y="1923"/>
                  <a:pt x="456" y="1870"/>
                  <a:pt x="483" y="1826"/>
                </a:cubicBezTo>
                <a:cubicBezTo>
                  <a:pt x="498" y="1802"/>
                  <a:pt x="522" y="1785"/>
                  <a:pt x="549" y="1775"/>
                </a:cubicBezTo>
                <a:cubicBezTo>
                  <a:pt x="595" y="1758"/>
                  <a:pt x="642" y="1753"/>
                  <a:pt x="691" y="1753"/>
                </a:cubicBezTo>
                <a:cubicBezTo>
                  <a:pt x="1148" y="1754"/>
                  <a:pt x="1605" y="1754"/>
                  <a:pt x="2062" y="1754"/>
                </a:cubicBezTo>
                <a:cubicBezTo>
                  <a:pt x="2788" y="1754"/>
                  <a:pt x="3515" y="1754"/>
                  <a:pt x="4241" y="1753"/>
                </a:cubicBezTo>
                <a:cubicBezTo>
                  <a:pt x="4259" y="1753"/>
                  <a:pt x="4278" y="1749"/>
                  <a:pt x="4295" y="1743"/>
                </a:cubicBezTo>
                <a:cubicBezTo>
                  <a:pt x="4328" y="1729"/>
                  <a:pt x="4340" y="1682"/>
                  <a:pt x="4325" y="1650"/>
                </a:cubicBezTo>
                <a:cubicBezTo>
                  <a:pt x="4308" y="1616"/>
                  <a:pt x="4278" y="1607"/>
                  <a:pt x="4246" y="1608"/>
                </a:cubicBezTo>
                <a:cubicBezTo>
                  <a:pt x="4163" y="1609"/>
                  <a:pt x="4080" y="1616"/>
                  <a:pt x="3998" y="1617"/>
                </a:cubicBezTo>
                <a:cubicBezTo>
                  <a:pt x="3903" y="1617"/>
                  <a:pt x="3809" y="1617"/>
                  <a:pt x="3714" y="1611"/>
                </a:cubicBezTo>
                <a:cubicBezTo>
                  <a:pt x="3660" y="1608"/>
                  <a:pt x="3605" y="1595"/>
                  <a:pt x="3551" y="1583"/>
                </a:cubicBezTo>
                <a:cubicBezTo>
                  <a:pt x="3520" y="1576"/>
                  <a:pt x="3489" y="1565"/>
                  <a:pt x="3460" y="1552"/>
                </a:cubicBezTo>
                <a:cubicBezTo>
                  <a:pt x="3434" y="1541"/>
                  <a:pt x="3411" y="1525"/>
                  <a:pt x="3387" y="1512"/>
                </a:cubicBezTo>
                <a:cubicBezTo>
                  <a:pt x="3346" y="1491"/>
                  <a:pt x="3315" y="1457"/>
                  <a:pt x="3282" y="1427"/>
                </a:cubicBezTo>
                <a:cubicBezTo>
                  <a:pt x="3261" y="1408"/>
                  <a:pt x="3245" y="1383"/>
                  <a:pt x="3226" y="1362"/>
                </a:cubicBezTo>
                <a:cubicBezTo>
                  <a:pt x="3213" y="1346"/>
                  <a:pt x="3198" y="1331"/>
                  <a:pt x="3186" y="1315"/>
                </a:cubicBezTo>
                <a:cubicBezTo>
                  <a:pt x="3169" y="1292"/>
                  <a:pt x="3154" y="1267"/>
                  <a:pt x="3139" y="1243"/>
                </a:cubicBezTo>
                <a:cubicBezTo>
                  <a:pt x="3123" y="1218"/>
                  <a:pt x="3109" y="1191"/>
                  <a:pt x="3094" y="1165"/>
                </a:cubicBezTo>
                <a:cubicBezTo>
                  <a:pt x="3090" y="1157"/>
                  <a:pt x="3087" y="1148"/>
                  <a:pt x="3083" y="1139"/>
                </a:cubicBezTo>
                <a:cubicBezTo>
                  <a:pt x="3069" y="1102"/>
                  <a:pt x="3055" y="1066"/>
                  <a:pt x="3041" y="1029"/>
                </a:cubicBezTo>
                <a:cubicBezTo>
                  <a:pt x="3033" y="1006"/>
                  <a:pt x="3024" y="982"/>
                  <a:pt x="3014" y="957"/>
                </a:cubicBezTo>
                <a:cubicBezTo>
                  <a:pt x="2983" y="968"/>
                  <a:pt x="2952" y="977"/>
                  <a:pt x="2917" y="965"/>
                </a:cubicBezTo>
                <a:cubicBezTo>
                  <a:pt x="2884" y="953"/>
                  <a:pt x="2858" y="936"/>
                  <a:pt x="2847" y="899"/>
                </a:cubicBezTo>
                <a:cubicBezTo>
                  <a:pt x="2837" y="901"/>
                  <a:pt x="2827" y="904"/>
                  <a:pt x="2817" y="904"/>
                </a:cubicBezTo>
                <a:cubicBezTo>
                  <a:pt x="2756" y="904"/>
                  <a:pt x="2694" y="898"/>
                  <a:pt x="2638" y="875"/>
                </a:cubicBezTo>
                <a:cubicBezTo>
                  <a:pt x="2589" y="856"/>
                  <a:pt x="2545" y="826"/>
                  <a:pt x="2518" y="777"/>
                </a:cubicBezTo>
                <a:cubicBezTo>
                  <a:pt x="2495" y="736"/>
                  <a:pt x="2493" y="696"/>
                  <a:pt x="2511" y="655"/>
                </a:cubicBezTo>
                <a:cubicBezTo>
                  <a:pt x="2518" y="638"/>
                  <a:pt x="2535" y="624"/>
                  <a:pt x="2549" y="610"/>
                </a:cubicBezTo>
                <a:cubicBezTo>
                  <a:pt x="2577" y="583"/>
                  <a:pt x="2613" y="573"/>
                  <a:pt x="2651" y="569"/>
                </a:cubicBezTo>
                <a:cubicBezTo>
                  <a:pt x="2678" y="566"/>
                  <a:pt x="2706" y="562"/>
                  <a:pt x="2734" y="563"/>
                </a:cubicBezTo>
                <a:cubicBezTo>
                  <a:pt x="2751" y="563"/>
                  <a:pt x="2763" y="559"/>
                  <a:pt x="2770" y="545"/>
                </a:cubicBezTo>
                <a:cubicBezTo>
                  <a:pt x="2780" y="525"/>
                  <a:pt x="2799" y="516"/>
                  <a:pt x="2816" y="506"/>
                </a:cubicBezTo>
                <a:cubicBezTo>
                  <a:pt x="2819" y="505"/>
                  <a:pt x="2822" y="503"/>
                  <a:pt x="2825" y="501"/>
                </a:cubicBezTo>
                <a:cubicBezTo>
                  <a:pt x="2807" y="471"/>
                  <a:pt x="2790" y="441"/>
                  <a:pt x="2770" y="414"/>
                </a:cubicBezTo>
                <a:cubicBezTo>
                  <a:pt x="2757" y="396"/>
                  <a:pt x="2741" y="379"/>
                  <a:pt x="2726" y="363"/>
                </a:cubicBezTo>
                <a:cubicBezTo>
                  <a:pt x="2717" y="354"/>
                  <a:pt x="2708" y="346"/>
                  <a:pt x="2698" y="339"/>
                </a:cubicBezTo>
                <a:cubicBezTo>
                  <a:pt x="2663" y="317"/>
                  <a:pt x="2626" y="323"/>
                  <a:pt x="2589" y="330"/>
                </a:cubicBezTo>
                <a:cubicBezTo>
                  <a:pt x="2558" y="335"/>
                  <a:pt x="2531" y="350"/>
                  <a:pt x="2507" y="369"/>
                </a:cubicBezTo>
                <a:cubicBezTo>
                  <a:pt x="2489" y="383"/>
                  <a:pt x="2475" y="401"/>
                  <a:pt x="2460" y="418"/>
                </a:cubicBezTo>
                <a:cubicBezTo>
                  <a:pt x="2426" y="455"/>
                  <a:pt x="2409" y="501"/>
                  <a:pt x="2389" y="546"/>
                </a:cubicBezTo>
                <a:cubicBezTo>
                  <a:pt x="2378" y="569"/>
                  <a:pt x="2372" y="594"/>
                  <a:pt x="2364" y="619"/>
                </a:cubicBezTo>
                <a:cubicBezTo>
                  <a:pt x="2363" y="622"/>
                  <a:pt x="2364" y="626"/>
                  <a:pt x="2366" y="630"/>
                </a:cubicBezTo>
                <a:cubicBezTo>
                  <a:pt x="2383" y="673"/>
                  <a:pt x="2401" y="716"/>
                  <a:pt x="2417" y="760"/>
                </a:cubicBezTo>
                <a:cubicBezTo>
                  <a:pt x="2429" y="789"/>
                  <a:pt x="2439" y="818"/>
                  <a:pt x="2448" y="848"/>
                </a:cubicBezTo>
                <a:cubicBezTo>
                  <a:pt x="2460" y="888"/>
                  <a:pt x="2471" y="929"/>
                  <a:pt x="2483" y="969"/>
                </a:cubicBezTo>
                <a:cubicBezTo>
                  <a:pt x="2488" y="990"/>
                  <a:pt x="2495" y="1010"/>
                  <a:pt x="2501" y="1031"/>
                </a:cubicBezTo>
                <a:cubicBezTo>
                  <a:pt x="2519" y="1025"/>
                  <a:pt x="2537" y="1017"/>
                  <a:pt x="2556" y="1013"/>
                </a:cubicBezTo>
                <a:cubicBezTo>
                  <a:pt x="2626" y="995"/>
                  <a:pt x="2696" y="998"/>
                  <a:pt x="2764" y="1022"/>
                </a:cubicBezTo>
                <a:cubicBezTo>
                  <a:pt x="2802" y="1035"/>
                  <a:pt x="2839" y="1053"/>
                  <a:pt x="2870" y="1080"/>
                </a:cubicBezTo>
                <a:cubicBezTo>
                  <a:pt x="2901" y="1107"/>
                  <a:pt x="2930" y="1137"/>
                  <a:pt x="2957" y="1168"/>
                </a:cubicBezTo>
                <a:cubicBezTo>
                  <a:pt x="2977" y="1192"/>
                  <a:pt x="2990" y="1222"/>
                  <a:pt x="3002" y="1252"/>
                </a:cubicBezTo>
                <a:cubicBezTo>
                  <a:pt x="3033" y="1327"/>
                  <a:pt x="3031" y="1403"/>
                  <a:pt x="3011" y="1479"/>
                </a:cubicBezTo>
                <a:cubicBezTo>
                  <a:pt x="3004" y="1506"/>
                  <a:pt x="2993" y="1533"/>
                  <a:pt x="2979" y="1556"/>
                </a:cubicBezTo>
                <a:cubicBezTo>
                  <a:pt x="2960" y="1585"/>
                  <a:pt x="2938" y="1612"/>
                  <a:pt x="2911" y="1637"/>
                </a:cubicBezTo>
                <a:cubicBezTo>
                  <a:pt x="2872" y="1674"/>
                  <a:pt x="2826" y="1694"/>
                  <a:pt x="2776" y="1707"/>
                </a:cubicBezTo>
                <a:cubicBezTo>
                  <a:pt x="2725" y="1721"/>
                  <a:pt x="2672" y="1721"/>
                  <a:pt x="2620" y="1709"/>
                </a:cubicBezTo>
                <a:cubicBezTo>
                  <a:pt x="2591" y="1703"/>
                  <a:pt x="2562" y="1692"/>
                  <a:pt x="2536" y="1677"/>
                </a:cubicBezTo>
                <a:cubicBezTo>
                  <a:pt x="2506" y="1659"/>
                  <a:pt x="2481" y="1635"/>
                  <a:pt x="2462" y="1604"/>
                </a:cubicBezTo>
                <a:cubicBezTo>
                  <a:pt x="2419" y="1534"/>
                  <a:pt x="2418" y="1462"/>
                  <a:pt x="2447" y="1390"/>
                </a:cubicBezTo>
                <a:cubicBezTo>
                  <a:pt x="2460" y="1358"/>
                  <a:pt x="2484" y="1331"/>
                  <a:pt x="2511" y="1308"/>
                </a:cubicBezTo>
                <a:cubicBezTo>
                  <a:pt x="2532" y="1290"/>
                  <a:pt x="2557" y="1281"/>
                  <a:pt x="2583" y="1276"/>
                </a:cubicBezTo>
                <a:cubicBezTo>
                  <a:pt x="2602" y="1273"/>
                  <a:pt x="2621" y="1267"/>
                  <a:pt x="2639" y="1269"/>
                </a:cubicBezTo>
                <a:cubicBezTo>
                  <a:pt x="2672" y="1272"/>
                  <a:pt x="2706" y="1280"/>
                  <a:pt x="2733" y="1301"/>
                </a:cubicBezTo>
                <a:cubicBezTo>
                  <a:pt x="2757" y="1319"/>
                  <a:pt x="2777" y="1341"/>
                  <a:pt x="2788" y="1371"/>
                </a:cubicBezTo>
                <a:cubicBezTo>
                  <a:pt x="2795" y="1391"/>
                  <a:pt x="2801" y="1412"/>
                  <a:pt x="2794" y="1431"/>
                </a:cubicBezTo>
                <a:cubicBezTo>
                  <a:pt x="2780" y="1468"/>
                  <a:pt x="2763" y="1501"/>
                  <a:pt x="2720" y="1516"/>
                </a:cubicBezTo>
                <a:cubicBezTo>
                  <a:pt x="2691" y="1527"/>
                  <a:pt x="2639" y="1507"/>
                  <a:pt x="2630" y="1478"/>
                </a:cubicBezTo>
                <a:cubicBezTo>
                  <a:pt x="2624" y="1459"/>
                  <a:pt x="2627" y="1446"/>
                  <a:pt x="2642" y="1433"/>
                </a:cubicBezTo>
                <a:cubicBezTo>
                  <a:pt x="2651" y="1425"/>
                  <a:pt x="2660" y="1417"/>
                  <a:pt x="2669" y="1410"/>
                </a:cubicBezTo>
                <a:cubicBezTo>
                  <a:pt x="2672" y="1427"/>
                  <a:pt x="2674" y="1442"/>
                  <a:pt x="2679" y="1455"/>
                </a:cubicBezTo>
                <a:cubicBezTo>
                  <a:pt x="2681" y="1461"/>
                  <a:pt x="2690" y="1468"/>
                  <a:pt x="2696" y="1468"/>
                </a:cubicBezTo>
                <a:cubicBezTo>
                  <a:pt x="2702" y="1468"/>
                  <a:pt x="2709" y="1460"/>
                  <a:pt x="2712" y="1454"/>
                </a:cubicBezTo>
                <a:cubicBezTo>
                  <a:pt x="2716" y="1448"/>
                  <a:pt x="2719" y="1439"/>
                  <a:pt x="2719" y="1432"/>
                </a:cubicBezTo>
                <a:cubicBezTo>
                  <a:pt x="2721" y="1412"/>
                  <a:pt x="2719" y="1391"/>
                  <a:pt x="2701" y="1379"/>
                </a:cubicBezTo>
                <a:cubicBezTo>
                  <a:pt x="2675" y="1362"/>
                  <a:pt x="2646" y="1361"/>
                  <a:pt x="2618" y="1375"/>
                </a:cubicBezTo>
                <a:cubicBezTo>
                  <a:pt x="2567" y="1402"/>
                  <a:pt x="2544" y="1475"/>
                  <a:pt x="2584" y="1530"/>
                </a:cubicBezTo>
                <a:cubicBezTo>
                  <a:pt x="2599" y="1551"/>
                  <a:pt x="2618" y="1565"/>
                  <a:pt x="2640" y="1576"/>
                </a:cubicBezTo>
                <a:cubicBezTo>
                  <a:pt x="2679" y="1596"/>
                  <a:pt x="2719" y="1596"/>
                  <a:pt x="2758" y="1583"/>
                </a:cubicBezTo>
                <a:cubicBezTo>
                  <a:pt x="2794" y="1571"/>
                  <a:pt x="2824" y="1549"/>
                  <a:pt x="2845" y="1515"/>
                </a:cubicBezTo>
                <a:cubicBezTo>
                  <a:pt x="2890" y="1444"/>
                  <a:pt x="2884" y="1370"/>
                  <a:pt x="2860" y="1296"/>
                </a:cubicBezTo>
                <a:cubicBezTo>
                  <a:pt x="2852" y="1269"/>
                  <a:pt x="2832" y="1245"/>
                  <a:pt x="2816" y="1220"/>
                </a:cubicBezTo>
                <a:cubicBezTo>
                  <a:pt x="2794" y="1187"/>
                  <a:pt x="2760" y="1168"/>
                  <a:pt x="2724" y="1151"/>
                </a:cubicBezTo>
                <a:cubicBezTo>
                  <a:pt x="2663" y="1123"/>
                  <a:pt x="2601" y="1124"/>
                  <a:pt x="2539" y="1143"/>
                </a:cubicBezTo>
                <a:cubicBezTo>
                  <a:pt x="2512" y="1152"/>
                  <a:pt x="2488" y="1169"/>
                  <a:pt x="2461" y="1183"/>
                </a:cubicBezTo>
                <a:cubicBezTo>
                  <a:pt x="2451" y="1151"/>
                  <a:pt x="2442" y="1116"/>
                  <a:pt x="2430" y="1081"/>
                </a:cubicBezTo>
                <a:cubicBezTo>
                  <a:pt x="2417" y="1047"/>
                  <a:pt x="2402" y="1014"/>
                  <a:pt x="2389" y="980"/>
                </a:cubicBezTo>
                <a:cubicBezTo>
                  <a:pt x="2386" y="972"/>
                  <a:pt x="2383" y="964"/>
                  <a:pt x="2380" y="956"/>
                </a:cubicBezTo>
                <a:cubicBezTo>
                  <a:pt x="2366" y="926"/>
                  <a:pt x="2352" y="895"/>
                  <a:pt x="2337" y="865"/>
                </a:cubicBezTo>
                <a:cubicBezTo>
                  <a:pt x="2324" y="841"/>
                  <a:pt x="2309" y="819"/>
                  <a:pt x="2295" y="796"/>
                </a:cubicBezTo>
                <a:cubicBezTo>
                  <a:pt x="2282" y="777"/>
                  <a:pt x="2271" y="757"/>
                  <a:pt x="2257" y="739"/>
                </a:cubicBezTo>
                <a:cubicBezTo>
                  <a:pt x="2237" y="714"/>
                  <a:pt x="2217" y="689"/>
                  <a:pt x="2194" y="667"/>
                </a:cubicBezTo>
                <a:cubicBezTo>
                  <a:pt x="2174" y="647"/>
                  <a:pt x="2152" y="628"/>
                  <a:pt x="2128" y="612"/>
                </a:cubicBezTo>
                <a:cubicBezTo>
                  <a:pt x="2078" y="579"/>
                  <a:pt x="2023" y="567"/>
                  <a:pt x="1963" y="582"/>
                </a:cubicBezTo>
                <a:cubicBezTo>
                  <a:pt x="1930" y="590"/>
                  <a:pt x="1902" y="606"/>
                  <a:pt x="1877" y="629"/>
                </a:cubicBezTo>
                <a:cubicBezTo>
                  <a:pt x="1861" y="644"/>
                  <a:pt x="1843" y="657"/>
                  <a:pt x="1829" y="674"/>
                </a:cubicBezTo>
                <a:cubicBezTo>
                  <a:pt x="1802" y="709"/>
                  <a:pt x="1775" y="745"/>
                  <a:pt x="1757" y="786"/>
                </a:cubicBezTo>
                <a:cubicBezTo>
                  <a:pt x="1741" y="819"/>
                  <a:pt x="1723" y="852"/>
                  <a:pt x="1711" y="886"/>
                </a:cubicBezTo>
                <a:cubicBezTo>
                  <a:pt x="1686" y="963"/>
                  <a:pt x="1678" y="1042"/>
                  <a:pt x="1700" y="1121"/>
                </a:cubicBezTo>
                <a:cubicBezTo>
                  <a:pt x="1709" y="1154"/>
                  <a:pt x="1727" y="1182"/>
                  <a:pt x="1747" y="1209"/>
                </a:cubicBezTo>
                <a:cubicBezTo>
                  <a:pt x="1768" y="1236"/>
                  <a:pt x="1793" y="1257"/>
                  <a:pt x="1822" y="1273"/>
                </a:cubicBezTo>
                <a:cubicBezTo>
                  <a:pt x="1846" y="1286"/>
                  <a:pt x="1874" y="1294"/>
                  <a:pt x="1901" y="1300"/>
                </a:cubicBezTo>
                <a:cubicBezTo>
                  <a:pt x="1943" y="1308"/>
                  <a:pt x="1985" y="1301"/>
                  <a:pt x="2021" y="1276"/>
                </a:cubicBezTo>
                <a:cubicBezTo>
                  <a:pt x="2039" y="1264"/>
                  <a:pt x="2055" y="1247"/>
                  <a:pt x="2067" y="1229"/>
                </a:cubicBezTo>
                <a:cubicBezTo>
                  <a:pt x="2090" y="1197"/>
                  <a:pt x="2102" y="1160"/>
                  <a:pt x="2093" y="1119"/>
                </a:cubicBezTo>
                <a:cubicBezTo>
                  <a:pt x="2081" y="1067"/>
                  <a:pt x="2054" y="1037"/>
                  <a:pt x="2001" y="1027"/>
                </a:cubicBezTo>
                <a:cubicBezTo>
                  <a:pt x="1986" y="1025"/>
                  <a:pt x="1971" y="1026"/>
                  <a:pt x="1956" y="1028"/>
                </a:cubicBezTo>
                <a:cubicBezTo>
                  <a:pt x="1928" y="1033"/>
                  <a:pt x="1907" y="1049"/>
                  <a:pt x="1898" y="1075"/>
                </a:cubicBezTo>
                <a:cubicBezTo>
                  <a:pt x="1889" y="1100"/>
                  <a:pt x="1884" y="1127"/>
                  <a:pt x="1904" y="1150"/>
                </a:cubicBezTo>
                <a:cubicBezTo>
                  <a:pt x="1917" y="1165"/>
                  <a:pt x="1952" y="1169"/>
                  <a:pt x="1967" y="1156"/>
                </a:cubicBezTo>
                <a:cubicBezTo>
                  <a:pt x="1979" y="1147"/>
                  <a:pt x="1975" y="1124"/>
                  <a:pt x="1960" y="1114"/>
                </a:cubicBezTo>
                <a:cubicBezTo>
                  <a:pt x="1953" y="1109"/>
                  <a:pt x="1946" y="1106"/>
                  <a:pt x="1938" y="1101"/>
                </a:cubicBezTo>
                <a:cubicBezTo>
                  <a:pt x="1958" y="1089"/>
                  <a:pt x="1978" y="1080"/>
                  <a:pt x="2000" y="1094"/>
                </a:cubicBezTo>
                <a:cubicBezTo>
                  <a:pt x="2020" y="1106"/>
                  <a:pt x="2031" y="1126"/>
                  <a:pt x="2026" y="1148"/>
                </a:cubicBezTo>
                <a:cubicBezTo>
                  <a:pt x="2022" y="1169"/>
                  <a:pt x="2012" y="1189"/>
                  <a:pt x="1992" y="1203"/>
                </a:cubicBezTo>
                <a:cubicBezTo>
                  <a:pt x="1963" y="1224"/>
                  <a:pt x="1934" y="1226"/>
                  <a:pt x="1901" y="1218"/>
                </a:cubicBezTo>
                <a:cubicBezTo>
                  <a:pt x="1864" y="1209"/>
                  <a:pt x="1837" y="1185"/>
                  <a:pt x="1824" y="1149"/>
                </a:cubicBezTo>
                <a:cubicBezTo>
                  <a:pt x="1804" y="1096"/>
                  <a:pt x="1810" y="1043"/>
                  <a:pt x="1836" y="993"/>
                </a:cubicBezTo>
                <a:cubicBezTo>
                  <a:pt x="1845" y="976"/>
                  <a:pt x="1862" y="964"/>
                  <a:pt x="1875" y="949"/>
                </a:cubicBezTo>
                <a:cubicBezTo>
                  <a:pt x="1901" y="921"/>
                  <a:pt x="1935" y="909"/>
                  <a:pt x="1971" y="905"/>
                </a:cubicBezTo>
                <a:cubicBezTo>
                  <a:pt x="1989" y="902"/>
                  <a:pt x="2008" y="897"/>
                  <a:pt x="2025" y="900"/>
                </a:cubicBezTo>
                <a:cubicBezTo>
                  <a:pt x="2065" y="906"/>
                  <a:pt x="2103" y="915"/>
                  <a:pt x="2137" y="939"/>
                </a:cubicBezTo>
                <a:cubicBezTo>
                  <a:pt x="2169" y="961"/>
                  <a:pt x="2191" y="989"/>
                  <a:pt x="2209" y="1020"/>
                </a:cubicBezTo>
                <a:cubicBezTo>
                  <a:pt x="2221" y="1041"/>
                  <a:pt x="2225" y="1066"/>
                  <a:pt x="2230" y="1090"/>
                </a:cubicBezTo>
                <a:cubicBezTo>
                  <a:pt x="2237" y="1133"/>
                  <a:pt x="2233" y="1176"/>
                  <a:pt x="2217" y="1217"/>
                </a:cubicBezTo>
                <a:cubicBezTo>
                  <a:pt x="2206" y="1244"/>
                  <a:pt x="2189" y="1270"/>
                  <a:pt x="2172" y="1295"/>
                </a:cubicBezTo>
                <a:cubicBezTo>
                  <a:pt x="2159" y="1314"/>
                  <a:pt x="2145" y="1332"/>
                  <a:pt x="2128" y="1348"/>
                </a:cubicBezTo>
                <a:cubicBezTo>
                  <a:pt x="2095" y="1379"/>
                  <a:pt x="2057" y="1401"/>
                  <a:pt x="2014" y="1417"/>
                </a:cubicBezTo>
                <a:cubicBezTo>
                  <a:pt x="1955" y="1439"/>
                  <a:pt x="1894" y="1442"/>
                  <a:pt x="1834" y="1429"/>
                </a:cubicBezTo>
                <a:cubicBezTo>
                  <a:pt x="1798" y="1421"/>
                  <a:pt x="1763" y="1408"/>
                  <a:pt x="1730" y="1389"/>
                </a:cubicBezTo>
                <a:cubicBezTo>
                  <a:pt x="1696" y="1368"/>
                  <a:pt x="1666" y="1344"/>
                  <a:pt x="1640" y="1315"/>
                </a:cubicBezTo>
                <a:cubicBezTo>
                  <a:pt x="1616" y="1289"/>
                  <a:pt x="1594" y="1261"/>
                  <a:pt x="1570" y="1235"/>
                </a:cubicBezTo>
                <a:cubicBezTo>
                  <a:pt x="1557" y="1220"/>
                  <a:pt x="1542" y="1206"/>
                  <a:pt x="1527" y="1193"/>
                </a:cubicBezTo>
                <a:cubicBezTo>
                  <a:pt x="1507" y="1176"/>
                  <a:pt x="1486" y="1159"/>
                  <a:pt x="1464" y="1145"/>
                </a:cubicBezTo>
                <a:cubicBezTo>
                  <a:pt x="1435" y="1128"/>
                  <a:pt x="1403" y="1125"/>
                  <a:pt x="1370" y="1129"/>
                </a:cubicBezTo>
                <a:cubicBezTo>
                  <a:pt x="1318" y="1136"/>
                  <a:pt x="1275" y="1160"/>
                  <a:pt x="1239" y="1196"/>
                </a:cubicBezTo>
                <a:cubicBezTo>
                  <a:pt x="1207" y="1229"/>
                  <a:pt x="1185" y="1267"/>
                  <a:pt x="1167" y="1309"/>
                </a:cubicBezTo>
                <a:cubicBezTo>
                  <a:pt x="1143" y="1367"/>
                  <a:pt x="1138" y="1425"/>
                  <a:pt x="1155" y="1484"/>
                </a:cubicBezTo>
                <a:cubicBezTo>
                  <a:pt x="1164" y="1517"/>
                  <a:pt x="1183" y="1544"/>
                  <a:pt x="1208" y="1567"/>
                </a:cubicBezTo>
                <a:cubicBezTo>
                  <a:pt x="1258" y="1613"/>
                  <a:pt x="1331" y="1616"/>
                  <a:pt x="1384" y="1588"/>
                </a:cubicBezTo>
                <a:cubicBezTo>
                  <a:pt x="1402" y="1578"/>
                  <a:pt x="1421" y="1564"/>
                  <a:pt x="1428" y="1542"/>
                </a:cubicBezTo>
                <a:cubicBezTo>
                  <a:pt x="1431" y="1531"/>
                  <a:pt x="1438" y="1522"/>
                  <a:pt x="1441" y="1512"/>
                </a:cubicBezTo>
                <a:cubicBezTo>
                  <a:pt x="1453" y="1464"/>
                  <a:pt x="1409" y="1390"/>
                  <a:pt x="1345" y="1402"/>
                </a:cubicBezTo>
                <a:cubicBezTo>
                  <a:pt x="1326" y="1406"/>
                  <a:pt x="1309" y="1412"/>
                  <a:pt x="1301" y="1433"/>
                </a:cubicBezTo>
                <a:cubicBezTo>
                  <a:pt x="1294" y="1454"/>
                  <a:pt x="1299" y="1473"/>
                  <a:pt x="1310" y="1490"/>
                </a:cubicBezTo>
                <a:cubicBezTo>
                  <a:pt x="1318" y="1503"/>
                  <a:pt x="1334" y="1501"/>
                  <a:pt x="1338" y="1486"/>
                </a:cubicBezTo>
                <a:cubicBezTo>
                  <a:pt x="1342" y="1473"/>
                  <a:pt x="1341" y="1460"/>
                  <a:pt x="1342" y="1445"/>
                </a:cubicBezTo>
                <a:cubicBezTo>
                  <a:pt x="1361" y="1444"/>
                  <a:pt x="1372" y="1460"/>
                  <a:pt x="1382" y="1474"/>
                </a:cubicBezTo>
                <a:cubicBezTo>
                  <a:pt x="1390" y="1485"/>
                  <a:pt x="1386" y="1499"/>
                  <a:pt x="1377" y="1512"/>
                </a:cubicBezTo>
                <a:cubicBezTo>
                  <a:pt x="1348" y="1550"/>
                  <a:pt x="1294" y="1550"/>
                  <a:pt x="1261" y="1514"/>
                </a:cubicBezTo>
                <a:cubicBezTo>
                  <a:pt x="1225" y="1477"/>
                  <a:pt x="1224" y="1437"/>
                  <a:pt x="1243" y="1394"/>
                </a:cubicBezTo>
                <a:cubicBezTo>
                  <a:pt x="1253" y="1372"/>
                  <a:pt x="1270" y="1356"/>
                  <a:pt x="1290" y="1341"/>
                </a:cubicBezTo>
                <a:cubicBezTo>
                  <a:pt x="1335" y="1309"/>
                  <a:pt x="1384" y="1307"/>
                  <a:pt x="1435" y="1320"/>
                </a:cubicBezTo>
                <a:cubicBezTo>
                  <a:pt x="1451" y="1324"/>
                  <a:pt x="1466" y="1334"/>
                  <a:pt x="1480" y="1343"/>
                </a:cubicBezTo>
                <a:cubicBezTo>
                  <a:pt x="1521" y="1372"/>
                  <a:pt x="1549" y="1410"/>
                  <a:pt x="1559" y="1460"/>
                </a:cubicBezTo>
                <a:cubicBezTo>
                  <a:pt x="1562" y="1477"/>
                  <a:pt x="1567" y="1496"/>
                  <a:pt x="1565" y="1514"/>
                </a:cubicBezTo>
                <a:cubicBezTo>
                  <a:pt x="1561" y="1552"/>
                  <a:pt x="1551" y="1589"/>
                  <a:pt x="1526" y="1621"/>
                </a:cubicBezTo>
                <a:cubicBezTo>
                  <a:pt x="1496" y="1661"/>
                  <a:pt x="1456" y="1685"/>
                  <a:pt x="1408" y="1701"/>
                </a:cubicBezTo>
                <a:cubicBezTo>
                  <a:pt x="1356" y="1718"/>
                  <a:pt x="1304" y="1720"/>
                  <a:pt x="1252" y="1708"/>
                </a:cubicBezTo>
                <a:cubicBezTo>
                  <a:pt x="1218" y="1700"/>
                  <a:pt x="1184" y="1689"/>
                  <a:pt x="1155" y="1665"/>
                </a:cubicBezTo>
                <a:cubicBezTo>
                  <a:pt x="1139" y="1652"/>
                  <a:pt x="1124" y="1638"/>
                  <a:pt x="1107" y="1626"/>
                </a:cubicBezTo>
                <a:cubicBezTo>
                  <a:pt x="1100" y="1621"/>
                  <a:pt x="1089" y="1616"/>
                  <a:pt x="1080" y="1616"/>
                </a:cubicBezTo>
                <a:cubicBezTo>
                  <a:pt x="823" y="1616"/>
                  <a:pt x="567" y="1616"/>
                  <a:pt x="310" y="1616"/>
                </a:cubicBezTo>
                <a:cubicBezTo>
                  <a:pt x="283" y="1616"/>
                  <a:pt x="255" y="1617"/>
                  <a:pt x="228" y="1612"/>
                </a:cubicBezTo>
                <a:cubicBezTo>
                  <a:pt x="187" y="1606"/>
                  <a:pt x="145" y="1598"/>
                  <a:pt x="106" y="1585"/>
                </a:cubicBezTo>
                <a:cubicBezTo>
                  <a:pt x="74" y="1575"/>
                  <a:pt x="44" y="1558"/>
                  <a:pt x="22" y="1531"/>
                </a:cubicBezTo>
                <a:cubicBezTo>
                  <a:pt x="0" y="1505"/>
                  <a:pt x="2" y="1457"/>
                  <a:pt x="27" y="1432"/>
                </a:cubicBezTo>
                <a:cubicBezTo>
                  <a:pt x="68" y="1390"/>
                  <a:pt x="120" y="1378"/>
                  <a:pt x="173" y="1366"/>
                </a:cubicBezTo>
                <a:cubicBezTo>
                  <a:pt x="238" y="1351"/>
                  <a:pt x="303" y="1355"/>
                  <a:pt x="368" y="1356"/>
                </a:cubicBezTo>
                <a:cubicBezTo>
                  <a:pt x="479" y="1356"/>
                  <a:pt x="589" y="1355"/>
                  <a:pt x="700" y="1359"/>
                </a:cubicBezTo>
                <a:cubicBezTo>
                  <a:pt x="785" y="1362"/>
                  <a:pt x="870" y="1372"/>
                  <a:pt x="955" y="1378"/>
                </a:cubicBezTo>
                <a:cubicBezTo>
                  <a:pt x="957" y="1379"/>
                  <a:pt x="959" y="1379"/>
                  <a:pt x="962" y="1383"/>
                </a:cubicBezTo>
                <a:cubicBezTo>
                  <a:pt x="952" y="1384"/>
                  <a:pt x="942" y="1385"/>
                  <a:pt x="931" y="1385"/>
                </a:cubicBezTo>
                <a:cubicBezTo>
                  <a:pt x="786" y="1387"/>
                  <a:pt x="640" y="1389"/>
                  <a:pt x="495" y="1392"/>
                </a:cubicBezTo>
                <a:cubicBezTo>
                  <a:pt x="406" y="1394"/>
                  <a:pt x="316" y="1397"/>
                  <a:pt x="227" y="1400"/>
                </a:cubicBezTo>
                <a:cubicBezTo>
                  <a:pt x="196" y="1401"/>
                  <a:pt x="168" y="1410"/>
                  <a:pt x="144" y="1432"/>
                </a:cubicBezTo>
                <a:cubicBezTo>
                  <a:pt x="115" y="1458"/>
                  <a:pt x="116" y="1518"/>
                  <a:pt x="146" y="1543"/>
                </a:cubicBezTo>
                <a:cubicBezTo>
                  <a:pt x="173" y="1566"/>
                  <a:pt x="204" y="1570"/>
                  <a:pt x="237" y="1570"/>
                </a:cubicBezTo>
                <a:cubicBezTo>
                  <a:pt x="329" y="1571"/>
                  <a:pt x="421" y="1570"/>
                  <a:pt x="513" y="1570"/>
                </a:cubicBezTo>
                <a:cubicBezTo>
                  <a:pt x="689" y="1570"/>
                  <a:pt x="866" y="1570"/>
                  <a:pt x="1042" y="1570"/>
                </a:cubicBezTo>
                <a:cubicBezTo>
                  <a:pt x="1048" y="1570"/>
                  <a:pt x="1054" y="1570"/>
                  <a:pt x="1061" y="1570"/>
                </a:cubicBezTo>
                <a:cubicBezTo>
                  <a:pt x="1055" y="1552"/>
                  <a:pt x="1047" y="1535"/>
                  <a:pt x="1043" y="1518"/>
                </a:cubicBezTo>
                <a:cubicBezTo>
                  <a:pt x="1036" y="1491"/>
                  <a:pt x="1028" y="1464"/>
                  <a:pt x="1025" y="1437"/>
                </a:cubicBezTo>
                <a:cubicBezTo>
                  <a:pt x="1021" y="1391"/>
                  <a:pt x="1025" y="1345"/>
                  <a:pt x="1036" y="1300"/>
                </a:cubicBezTo>
                <a:cubicBezTo>
                  <a:pt x="1044" y="1266"/>
                  <a:pt x="1055" y="1233"/>
                  <a:pt x="1069" y="1202"/>
                </a:cubicBezTo>
                <a:cubicBezTo>
                  <a:pt x="1083" y="1170"/>
                  <a:pt x="1101" y="1139"/>
                  <a:pt x="1121" y="1111"/>
                </a:cubicBezTo>
                <a:cubicBezTo>
                  <a:pt x="1143" y="1080"/>
                  <a:pt x="1170" y="1053"/>
                  <a:pt x="1203" y="1031"/>
                </a:cubicBezTo>
                <a:cubicBezTo>
                  <a:pt x="1264" y="990"/>
                  <a:pt x="1330" y="976"/>
                  <a:pt x="1401" y="989"/>
                </a:cubicBezTo>
                <a:cubicBezTo>
                  <a:pt x="1441" y="997"/>
                  <a:pt x="1479" y="1011"/>
                  <a:pt x="1514" y="1034"/>
                </a:cubicBezTo>
                <a:cubicBezTo>
                  <a:pt x="1524" y="1041"/>
                  <a:pt x="1536" y="1047"/>
                  <a:pt x="1548" y="1054"/>
                </a:cubicBezTo>
                <a:cubicBezTo>
                  <a:pt x="1551" y="1027"/>
                  <a:pt x="1551" y="1000"/>
                  <a:pt x="1555" y="974"/>
                </a:cubicBezTo>
                <a:cubicBezTo>
                  <a:pt x="1564" y="925"/>
                  <a:pt x="1573" y="876"/>
                  <a:pt x="1586" y="827"/>
                </a:cubicBezTo>
                <a:cubicBezTo>
                  <a:pt x="1595" y="790"/>
                  <a:pt x="1607" y="753"/>
                  <a:pt x="1622" y="718"/>
                </a:cubicBezTo>
                <a:cubicBezTo>
                  <a:pt x="1644" y="668"/>
                  <a:pt x="1668" y="619"/>
                  <a:pt x="1698" y="573"/>
                </a:cubicBezTo>
                <a:cubicBezTo>
                  <a:pt x="1733" y="520"/>
                  <a:pt x="1772" y="472"/>
                  <a:pt x="1822" y="433"/>
                </a:cubicBezTo>
                <a:cubicBezTo>
                  <a:pt x="1847" y="414"/>
                  <a:pt x="1875" y="398"/>
                  <a:pt x="1903" y="384"/>
                </a:cubicBezTo>
                <a:cubicBezTo>
                  <a:pt x="1982" y="344"/>
                  <a:pt x="2064" y="345"/>
                  <a:pt x="2147" y="372"/>
                </a:cubicBezTo>
                <a:cubicBezTo>
                  <a:pt x="2178" y="382"/>
                  <a:pt x="2206" y="403"/>
                  <a:pt x="2229" y="428"/>
                </a:cubicBezTo>
                <a:cubicBezTo>
                  <a:pt x="2237" y="436"/>
                  <a:pt x="2245" y="443"/>
                  <a:pt x="2253" y="451"/>
                </a:cubicBezTo>
                <a:cubicBezTo>
                  <a:pt x="2266" y="420"/>
                  <a:pt x="2277" y="389"/>
                  <a:pt x="2290" y="358"/>
                </a:cubicBezTo>
                <a:cubicBezTo>
                  <a:pt x="2306" y="320"/>
                  <a:pt x="2322" y="281"/>
                  <a:pt x="2341" y="244"/>
                </a:cubicBezTo>
                <a:cubicBezTo>
                  <a:pt x="2354" y="216"/>
                  <a:pt x="2369" y="189"/>
                  <a:pt x="2386" y="164"/>
                </a:cubicBezTo>
                <a:cubicBezTo>
                  <a:pt x="2397" y="147"/>
                  <a:pt x="2412" y="133"/>
                  <a:pt x="2427" y="119"/>
                </a:cubicBezTo>
                <a:cubicBezTo>
                  <a:pt x="2444" y="103"/>
                  <a:pt x="2462" y="88"/>
                  <a:pt x="2480" y="72"/>
                </a:cubicBezTo>
                <a:cubicBezTo>
                  <a:pt x="2485" y="68"/>
                  <a:pt x="2491" y="66"/>
                  <a:pt x="2497" y="62"/>
                </a:cubicBezTo>
                <a:cubicBezTo>
                  <a:pt x="2526" y="44"/>
                  <a:pt x="2555" y="30"/>
                  <a:pt x="2587" y="19"/>
                </a:cubicBezTo>
                <a:cubicBezTo>
                  <a:pt x="2624" y="5"/>
                  <a:pt x="2662" y="0"/>
                  <a:pt x="2699" y="9"/>
                </a:cubicBezTo>
                <a:cubicBezTo>
                  <a:pt x="2730" y="15"/>
                  <a:pt x="2760" y="25"/>
                  <a:pt x="2786" y="46"/>
                </a:cubicBezTo>
                <a:cubicBezTo>
                  <a:pt x="2815" y="70"/>
                  <a:pt x="2833" y="99"/>
                  <a:pt x="2848" y="132"/>
                </a:cubicBezTo>
                <a:cubicBezTo>
                  <a:pt x="2859" y="156"/>
                  <a:pt x="2869" y="180"/>
                  <a:pt x="2878" y="204"/>
                </a:cubicBezTo>
                <a:cubicBezTo>
                  <a:pt x="2889" y="235"/>
                  <a:pt x="2899" y="266"/>
                  <a:pt x="2910" y="297"/>
                </a:cubicBezTo>
                <a:cubicBezTo>
                  <a:pt x="2920" y="326"/>
                  <a:pt x="2930" y="355"/>
                  <a:pt x="2941" y="384"/>
                </a:cubicBezTo>
                <a:cubicBezTo>
                  <a:pt x="2962" y="435"/>
                  <a:pt x="2983" y="485"/>
                  <a:pt x="3005" y="536"/>
                </a:cubicBezTo>
                <a:cubicBezTo>
                  <a:pt x="3010" y="548"/>
                  <a:pt x="3018" y="559"/>
                  <a:pt x="3024" y="569"/>
                </a:cubicBezTo>
                <a:cubicBezTo>
                  <a:pt x="3050" y="571"/>
                  <a:pt x="3077" y="574"/>
                  <a:pt x="3104" y="577"/>
                </a:cubicBezTo>
                <a:cubicBezTo>
                  <a:pt x="3107" y="577"/>
                  <a:pt x="3111" y="575"/>
                  <a:pt x="3114" y="572"/>
                </a:cubicBezTo>
                <a:cubicBezTo>
                  <a:pt x="3140" y="543"/>
                  <a:pt x="3172" y="523"/>
                  <a:pt x="3207" y="507"/>
                </a:cubicBezTo>
                <a:cubicBezTo>
                  <a:pt x="3248" y="487"/>
                  <a:pt x="3290" y="482"/>
                  <a:pt x="3334" y="490"/>
                </a:cubicBezTo>
                <a:cubicBezTo>
                  <a:pt x="3393" y="501"/>
                  <a:pt x="3428" y="550"/>
                  <a:pt x="3423" y="610"/>
                </a:cubicBezTo>
                <a:cubicBezTo>
                  <a:pt x="3423" y="616"/>
                  <a:pt x="3422" y="623"/>
                  <a:pt x="3422" y="630"/>
                </a:cubicBezTo>
                <a:cubicBezTo>
                  <a:pt x="3444" y="638"/>
                  <a:pt x="3461" y="626"/>
                  <a:pt x="3477" y="616"/>
                </a:cubicBezTo>
                <a:cubicBezTo>
                  <a:pt x="3489" y="609"/>
                  <a:pt x="3499" y="599"/>
                  <a:pt x="3509" y="590"/>
                </a:cubicBezTo>
                <a:cubicBezTo>
                  <a:pt x="3533" y="568"/>
                  <a:pt x="3573" y="560"/>
                  <a:pt x="3606" y="577"/>
                </a:cubicBezTo>
                <a:cubicBezTo>
                  <a:pt x="3631" y="591"/>
                  <a:pt x="3655" y="608"/>
                  <a:pt x="3679" y="624"/>
                </a:cubicBezTo>
                <a:cubicBezTo>
                  <a:pt x="3716" y="650"/>
                  <a:pt x="3751" y="680"/>
                  <a:pt x="3800" y="677"/>
                </a:cubicBezTo>
                <a:cubicBezTo>
                  <a:pt x="3821" y="675"/>
                  <a:pt x="3841" y="671"/>
                  <a:pt x="3857" y="656"/>
                </a:cubicBezTo>
                <a:cubicBezTo>
                  <a:pt x="3873" y="641"/>
                  <a:pt x="3890" y="628"/>
                  <a:pt x="3906" y="615"/>
                </a:cubicBezTo>
                <a:cubicBezTo>
                  <a:pt x="3930" y="597"/>
                  <a:pt x="3960" y="595"/>
                  <a:pt x="3980" y="607"/>
                </a:cubicBezTo>
                <a:cubicBezTo>
                  <a:pt x="3966" y="611"/>
                  <a:pt x="3948" y="614"/>
                  <a:pt x="3933" y="621"/>
                </a:cubicBezTo>
                <a:cubicBezTo>
                  <a:pt x="3925" y="624"/>
                  <a:pt x="3919" y="633"/>
                  <a:pt x="3913" y="639"/>
                </a:cubicBezTo>
                <a:cubicBezTo>
                  <a:pt x="3909" y="643"/>
                  <a:pt x="3905" y="645"/>
                  <a:pt x="3901" y="648"/>
                </a:cubicBezTo>
                <a:cubicBezTo>
                  <a:pt x="3897" y="650"/>
                  <a:pt x="3893" y="651"/>
                  <a:pt x="3890" y="653"/>
                </a:cubicBezTo>
                <a:cubicBezTo>
                  <a:pt x="3873" y="664"/>
                  <a:pt x="3857" y="676"/>
                  <a:pt x="3839" y="686"/>
                </a:cubicBezTo>
                <a:cubicBezTo>
                  <a:pt x="3801" y="708"/>
                  <a:pt x="3761" y="707"/>
                  <a:pt x="3722" y="692"/>
                </a:cubicBezTo>
                <a:cubicBezTo>
                  <a:pt x="3690" y="679"/>
                  <a:pt x="3661" y="658"/>
                  <a:pt x="3631" y="641"/>
                </a:cubicBezTo>
                <a:cubicBezTo>
                  <a:pt x="3623" y="636"/>
                  <a:pt x="3615" y="629"/>
                  <a:pt x="3607" y="624"/>
                </a:cubicBezTo>
                <a:cubicBezTo>
                  <a:pt x="3564" y="599"/>
                  <a:pt x="3530" y="583"/>
                  <a:pt x="3492" y="627"/>
                </a:cubicBezTo>
                <a:cubicBezTo>
                  <a:pt x="3475" y="646"/>
                  <a:pt x="3438" y="653"/>
                  <a:pt x="3414" y="641"/>
                </a:cubicBezTo>
                <a:cubicBezTo>
                  <a:pt x="3409" y="638"/>
                  <a:pt x="3406" y="631"/>
                  <a:pt x="3402" y="626"/>
                </a:cubicBezTo>
                <a:cubicBezTo>
                  <a:pt x="3393" y="612"/>
                  <a:pt x="3388" y="595"/>
                  <a:pt x="3376" y="585"/>
                </a:cubicBezTo>
                <a:cubicBezTo>
                  <a:pt x="3351" y="564"/>
                  <a:pt x="3320" y="552"/>
                  <a:pt x="3286" y="550"/>
                </a:cubicBezTo>
                <a:cubicBezTo>
                  <a:pt x="3230" y="545"/>
                  <a:pt x="3176" y="550"/>
                  <a:pt x="3130" y="586"/>
                </a:cubicBezTo>
                <a:cubicBezTo>
                  <a:pt x="3139" y="591"/>
                  <a:pt x="3148" y="597"/>
                  <a:pt x="3157" y="600"/>
                </a:cubicBezTo>
                <a:cubicBezTo>
                  <a:pt x="3191" y="611"/>
                  <a:pt x="3211" y="636"/>
                  <a:pt x="3222" y="666"/>
                </a:cubicBezTo>
                <a:cubicBezTo>
                  <a:pt x="3228" y="680"/>
                  <a:pt x="3227" y="699"/>
                  <a:pt x="3221" y="713"/>
                </a:cubicBezTo>
                <a:cubicBezTo>
                  <a:pt x="3209" y="742"/>
                  <a:pt x="3184" y="759"/>
                  <a:pt x="3152" y="765"/>
                </a:cubicBezTo>
                <a:cubicBezTo>
                  <a:pt x="3136" y="768"/>
                  <a:pt x="3124" y="775"/>
                  <a:pt x="3112" y="787"/>
                </a:cubicBezTo>
                <a:cubicBezTo>
                  <a:pt x="3096" y="806"/>
                  <a:pt x="3075" y="821"/>
                  <a:pt x="3057" y="838"/>
                </a:cubicBezTo>
                <a:cubicBezTo>
                  <a:pt x="3029" y="864"/>
                  <a:pt x="2988" y="871"/>
                  <a:pt x="2955" y="855"/>
                </a:cubicBezTo>
                <a:cubicBezTo>
                  <a:pt x="2932" y="844"/>
                  <a:pt x="2914" y="828"/>
                  <a:pt x="2899" y="808"/>
                </a:cubicBezTo>
                <a:cubicBezTo>
                  <a:pt x="2893" y="798"/>
                  <a:pt x="2886" y="794"/>
                  <a:pt x="2873" y="796"/>
                </a:cubicBezTo>
                <a:cubicBezTo>
                  <a:pt x="2835" y="803"/>
                  <a:pt x="2796" y="797"/>
                  <a:pt x="2761" y="782"/>
                </a:cubicBezTo>
                <a:cubicBezTo>
                  <a:pt x="2745" y="775"/>
                  <a:pt x="2728" y="763"/>
                  <a:pt x="2720" y="749"/>
                </a:cubicBezTo>
                <a:cubicBezTo>
                  <a:pt x="2698" y="711"/>
                  <a:pt x="2717" y="670"/>
                  <a:pt x="2761" y="654"/>
                </a:cubicBezTo>
                <a:cubicBezTo>
                  <a:pt x="2803" y="638"/>
                  <a:pt x="2847" y="632"/>
                  <a:pt x="2892" y="634"/>
                </a:cubicBezTo>
                <a:cubicBezTo>
                  <a:pt x="2902" y="635"/>
                  <a:pt x="2913" y="634"/>
                  <a:pt x="2923" y="633"/>
                </a:cubicBezTo>
                <a:cubicBezTo>
                  <a:pt x="2963" y="628"/>
                  <a:pt x="3001" y="631"/>
                  <a:pt x="3035" y="654"/>
                </a:cubicBezTo>
                <a:cubicBezTo>
                  <a:pt x="3059" y="670"/>
                  <a:pt x="3062" y="709"/>
                  <a:pt x="3040" y="725"/>
                </a:cubicBezTo>
                <a:cubicBezTo>
                  <a:pt x="3008" y="749"/>
                  <a:pt x="2972" y="762"/>
                  <a:pt x="2932" y="754"/>
                </a:cubicBezTo>
                <a:cubicBezTo>
                  <a:pt x="2918" y="751"/>
                  <a:pt x="2904" y="741"/>
                  <a:pt x="2891" y="732"/>
                </a:cubicBezTo>
                <a:cubicBezTo>
                  <a:pt x="2882" y="727"/>
                  <a:pt x="2877" y="716"/>
                  <a:pt x="2882" y="706"/>
                </a:cubicBezTo>
                <a:cubicBezTo>
                  <a:pt x="2889" y="696"/>
                  <a:pt x="2896" y="682"/>
                  <a:pt x="2911" y="681"/>
                </a:cubicBezTo>
                <a:cubicBezTo>
                  <a:pt x="2914" y="680"/>
                  <a:pt x="2918" y="683"/>
                  <a:pt x="2922" y="685"/>
                </a:cubicBezTo>
                <a:cubicBezTo>
                  <a:pt x="2920" y="688"/>
                  <a:pt x="2918" y="692"/>
                  <a:pt x="2916" y="695"/>
                </a:cubicBezTo>
                <a:cubicBezTo>
                  <a:pt x="2912" y="700"/>
                  <a:pt x="2903" y="706"/>
                  <a:pt x="2904" y="709"/>
                </a:cubicBezTo>
                <a:cubicBezTo>
                  <a:pt x="2906" y="717"/>
                  <a:pt x="2911" y="726"/>
                  <a:pt x="2918" y="730"/>
                </a:cubicBezTo>
                <a:cubicBezTo>
                  <a:pt x="2935" y="740"/>
                  <a:pt x="2953" y="735"/>
                  <a:pt x="2971" y="727"/>
                </a:cubicBezTo>
                <a:cubicBezTo>
                  <a:pt x="2992" y="718"/>
                  <a:pt x="2999" y="694"/>
                  <a:pt x="2992" y="676"/>
                </a:cubicBezTo>
                <a:cubicBezTo>
                  <a:pt x="2980" y="647"/>
                  <a:pt x="2951" y="637"/>
                  <a:pt x="2926" y="642"/>
                </a:cubicBezTo>
                <a:cubicBezTo>
                  <a:pt x="2917" y="644"/>
                  <a:pt x="2908" y="647"/>
                  <a:pt x="2900" y="647"/>
                </a:cubicBezTo>
                <a:cubicBezTo>
                  <a:pt x="2863" y="644"/>
                  <a:pt x="2830" y="655"/>
                  <a:pt x="2798" y="674"/>
                </a:cubicBezTo>
                <a:cubicBezTo>
                  <a:pt x="2760" y="696"/>
                  <a:pt x="2767" y="734"/>
                  <a:pt x="2797" y="754"/>
                </a:cubicBezTo>
                <a:cubicBezTo>
                  <a:pt x="2826" y="773"/>
                  <a:pt x="2858" y="782"/>
                  <a:pt x="2893" y="778"/>
                </a:cubicBezTo>
                <a:cubicBezTo>
                  <a:pt x="2896" y="778"/>
                  <a:pt x="2898" y="780"/>
                  <a:pt x="2900" y="782"/>
                </a:cubicBezTo>
                <a:cubicBezTo>
                  <a:pt x="2920" y="794"/>
                  <a:pt x="2939" y="808"/>
                  <a:pt x="2960" y="817"/>
                </a:cubicBezTo>
                <a:cubicBezTo>
                  <a:pt x="3003" y="837"/>
                  <a:pt x="3049" y="823"/>
                  <a:pt x="3082" y="781"/>
                </a:cubicBezTo>
                <a:cubicBezTo>
                  <a:pt x="3095" y="765"/>
                  <a:pt x="3112" y="757"/>
                  <a:pt x="3131" y="751"/>
                </a:cubicBezTo>
                <a:cubicBezTo>
                  <a:pt x="3148" y="747"/>
                  <a:pt x="3163" y="736"/>
                  <a:pt x="3167" y="718"/>
                </a:cubicBezTo>
                <a:cubicBezTo>
                  <a:pt x="3173" y="688"/>
                  <a:pt x="3174" y="660"/>
                  <a:pt x="3154" y="633"/>
                </a:cubicBezTo>
                <a:cubicBezTo>
                  <a:pt x="3137" y="609"/>
                  <a:pt x="3116" y="593"/>
                  <a:pt x="3089" y="589"/>
                </a:cubicBezTo>
                <a:cubicBezTo>
                  <a:pt x="3065" y="585"/>
                  <a:pt x="3040" y="581"/>
                  <a:pt x="3018" y="598"/>
                </a:cubicBezTo>
                <a:cubicBezTo>
                  <a:pt x="3016" y="599"/>
                  <a:pt x="3012" y="600"/>
                  <a:pt x="3010" y="599"/>
                </a:cubicBezTo>
                <a:cubicBezTo>
                  <a:pt x="3001" y="596"/>
                  <a:pt x="2991" y="593"/>
                  <a:pt x="2984" y="588"/>
                </a:cubicBezTo>
                <a:cubicBezTo>
                  <a:pt x="2968" y="577"/>
                  <a:pt x="2954" y="563"/>
                  <a:pt x="2937" y="553"/>
                </a:cubicBezTo>
                <a:cubicBezTo>
                  <a:pt x="2925" y="546"/>
                  <a:pt x="2911" y="542"/>
                  <a:pt x="2897" y="541"/>
                </a:cubicBezTo>
                <a:cubicBezTo>
                  <a:pt x="2849" y="535"/>
                  <a:pt x="2804" y="539"/>
                  <a:pt x="2767" y="577"/>
                </a:cubicBezTo>
                <a:cubicBezTo>
                  <a:pt x="2764" y="581"/>
                  <a:pt x="2756" y="582"/>
                  <a:pt x="2750" y="581"/>
                </a:cubicBezTo>
                <a:cubicBezTo>
                  <a:pt x="2709" y="578"/>
                  <a:pt x="2669" y="580"/>
                  <a:pt x="2633" y="604"/>
                </a:cubicBezTo>
                <a:cubicBezTo>
                  <a:pt x="2597" y="627"/>
                  <a:pt x="2565" y="676"/>
                  <a:pt x="2580" y="736"/>
                </a:cubicBezTo>
                <a:cubicBezTo>
                  <a:pt x="2585" y="756"/>
                  <a:pt x="2591" y="776"/>
                  <a:pt x="2603" y="792"/>
                </a:cubicBezTo>
                <a:cubicBezTo>
                  <a:pt x="2615" y="810"/>
                  <a:pt x="2633" y="825"/>
                  <a:pt x="2651" y="837"/>
                </a:cubicBezTo>
                <a:cubicBezTo>
                  <a:pt x="2675" y="853"/>
                  <a:pt x="2700" y="867"/>
                  <a:pt x="2727" y="878"/>
                </a:cubicBezTo>
                <a:cubicBezTo>
                  <a:pt x="2762" y="892"/>
                  <a:pt x="2800" y="888"/>
                  <a:pt x="2837" y="886"/>
                </a:cubicBezTo>
                <a:cubicBezTo>
                  <a:pt x="2845" y="886"/>
                  <a:pt x="2854" y="888"/>
                  <a:pt x="2862" y="890"/>
                </a:cubicBezTo>
                <a:cubicBezTo>
                  <a:pt x="2881" y="896"/>
                  <a:pt x="2900" y="906"/>
                  <a:pt x="2921" y="909"/>
                </a:cubicBezTo>
                <a:cubicBezTo>
                  <a:pt x="2950" y="913"/>
                  <a:pt x="2979" y="913"/>
                  <a:pt x="3008" y="913"/>
                </a:cubicBezTo>
                <a:cubicBezTo>
                  <a:pt x="3022" y="913"/>
                  <a:pt x="3035" y="909"/>
                  <a:pt x="3047" y="903"/>
                </a:cubicBezTo>
                <a:cubicBezTo>
                  <a:pt x="3067" y="894"/>
                  <a:pt x="3085" y="881"/>
                  <a:pt x="3102" y="871"/>
                </a:cubicBezTo>
                <a:cubicBezTo>
                  <a:pt x="3143" y="891"/>
                  <a:pt x="3186" y="899"/>
                  <a:pt x="3231" y="892"/>
                </a:cubicBezTo>
                <a:cubicBezTo>
                  <a:pt x="3279" y="883"/>
                  <a:pt x="3307" y="850"/>
                  <a:pt x="3329" y="808"/>
                </a:cubicBezTo>
                <a:cubicBezTo>
                  <a:pt x="3346" y="808"/>
                  <a:pt x="3364" y="810"/>
                  <a:pt x="3382" y="808"/>
                </a:cubicBezTo>
                <a:cubicBezTo>
                  <a:pt x="3400" y="806"/>
                  <a:pt x="3419" y="802"/>
                  <a:pt x="3436" y="796"/>
                </a:cubicBezTo>
                <a:cubicBezTo>
                  <a:pt x="3462" y="788"/>
                  <a:pt x="3491" y="759"/>
                  <a:pt x="3489" y="733"/>
                </a:cubicBezTo>
                <a:cubicBezTo>
                  <a:pt x="3488" y="718"/>
                  <a:pt x="3494" y="709"/>
                  <a:pt x="3502" y="697"/>
                </a:cubicBezTo>
                <a:cubicBezTo>
                  <a:pt x="3521" y="669"/>
                  <a:pt x="3547" y="663"/>
                  <a:pt x="3576" y="671"/>
                </a:cubicBezTo>
                <a:cubicBezTo>
                  <a:pt x="3606" y="678"/>
                  <a:pt x="3634" y="690"/>
                  <a:pt x="3663" y="700"/>
                </a:cubicBezTo>
                <a:cubicBezTo>
                  <a:pt x="3677" y="705"/>
                  <a:pt x="3692" y="709"/>
                  <a:pt x="3705" y="716"/>
                </a:cubicBezTo>
                <a:cubicBezTo>
                  <a:pt x="3736" y="731"/>
                  <a:pt x="3769" y="735"/>
                  <a:pt x="3802" y="730"/>
                </a:cubicBezTo>
                <a:cubicBezTo>
                  <a:pt x="3813" y="728"/>
                  <a:pt x="3823" y="723"/>
                  <a:pt x="3832" y="719"/>
                </a:cubicBezTo>
                <a:cubicBezTo>
                  <a:pt x="3855" y="709"/>
                  <a:pt x="3872" y="691"/>
                  <a:pt x="3887" y="67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梯形 6"/>
          <p:cNvSpPr/>
          <p:nvPr userDrawn="1"/>
        </p:nvSpPr>
        <p:spPr>
          <a:xfrm>
            <a:off x="4643677" y="522016"/>
            <a:ext cx="2904645" cy="217858"/>
          </a:xfrm>
          <a:prstGeom prst="trapezoid">
            <a:avLst>
              <a:gd name="adj" fmla="val 43986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6"/>
          <p:cNvSpPr/>
          <p:nvPr userDrawn="1"/>
        </p:nvSpPr>
        <p:spPr bwMode="auto">
          <a:xfrm>
            <a:off x="-1449529" y="1070585"/>
            <a:ext cx="3375914" cy="1986812"/>
          </a:xfrm>
          <a:custGeom>
            <a:avLst/>
            <a:gdLst>
              <a:gd name="T0" fmla="*/ 3510 w 4495"/>
              <a:gd name="T1" fmla="*/ 741 h 2642"/>
              <a:gd name="T2" fmla="*/ 3185 w 4495"/>
              <a:gd name="T3" fmla="*/ 1023 h 2642"/>
              <a:gd name="T4" fmla="*/ 3732 w 4495"/>
              <a:gd name="T5" fmla="*/ 1571 h 2642"/>
              <a:gd name="T6" fmla="*/ 4453 w 4495"/>
              <a:gd name="T7" fmla="*/ 1757 h 2642"/>
              <a:gd name="T8" fmla="*/ 725 w 4495"/>
              <a:gd name="T9" fmla="*/ 1957 h 2642"/>
              <a:gd name="T10" fmla="*/ 2100 w 4495"/>
              <a:gd name="T11" fmla="*/ 2171 h 2642"/>
              <a:gd name="T12" fmla="*/ 3175 w 4495"/>
              <a:gd name="T13" fmla="*/ 2386 h 2642"/>
              <a:gd name="T14" fmla="*/ 2639 w 4495"/>
              <a:gd name="T15" fmla="*/ 2600 h 2642"/>
              <a:gd name="T16" fmla="*/ 2714 w 4495"/>
              <a:gd name="T17" fmla="*/ 2484 h 2642"/>
              <a:gd name="T18" fmla="*/ 1960 w 4495"/>
              <a:gd name="T19" fmla="*/ 2363 h 2642"/>
              <a:gd name="T20" fmla="*/ 3653 w 4495"/>
              <a:gd name="T21" fmla="*/ 2111 h 2642"/>
              <a:gd name="T22" fmla="*/ 483 w 4495"/>
              <a:gd name="T23" fmla="*/ 1826 h 2642"/>
              <a:gd name="T24" fmla="*/ 4246 w 4495"/>
              <a:gd name="T25" fmla="*/ 1608 h 2642"/>
              <a:gd name="T26" fmla="*/ 3226 w 4495"/>
              <a:gd name="T27" fmla="*/ 1362 h 2642"/>
              <a:gd name="T28" fmla="*/ 2917 w 4495"/>
              <a:gd name="T29" fmla="*/ 965 h 2642"/>
              <a:gd name="T30" fmla="*/ 2651 w 4495"/>
              <a:gd name="T31" fmla="*/ 569 h 2642"/>
              <a:gd name="T32" fmla="*/ 2698 w 4495"/>
              <a:gd name="T33" fmla="*/ 339 h 2642"/>
              <a:gd name="T34" fmla="*/ 2417 w 4495"/>
              <a:gd name="T35" fmla="*/ 760 h 2642"/>
              <a:gd name="T36" fmla="*/ 2957 w 4495"/>
              <a:gd name="T37" fmla="*/ 1168 h 2642"/>
              <a:gd name="T38" fmla="*/ 2536 w 4495"/>
              <a:gd name="T39" fmla="*/ 1677 h 2642"/>
              <a:gd name="T40" fmla="*/ 2788 w 4495"/>
              <a:gd name="T41" fmla="*/ 1371 h 2642"/>
              <a:gd name="T42" fmla="*/ 2696 w 4495"/>
              <a:gd name="T43" fmla="*/ 1468 h 2642"/>
              <a:gd name="T44" fmla="*/ 2758 w 4495"/>
              <a:gd name="T45" fmla="*/ 1583 h 2642"/>
              <a:gd name="T46" fmla="*/ 2430 w 4495"/>
              <a:gd name="T47" fmla="*/ 1081 h 2642"/>
              <a:gd name="T48" fmla="*/ 2128 w 4495"/>
              <a:gd name="T49" fmla="*/ 612 h 2642"/>
              <a:gd name="T50" fmla="*/ 1747 w 4495"/>
              <a:gd name="T51" fmla="*/ 1209 h 2642"/>
              <a:gd name="T52" fmla="*/ 1956 w 4495"/>
              <a:gd name="T53" fmla="*/ 1028 h 2642"/>
              <a:gd name="T54" fmla="*/ 2026 w 4495"/>
              <a:gd name="T55" fmla="*/ 1148 h 2642"/>
              <a:gd name="T56" fmla="*/ 2025 w 4495"/>
              <a:gd name="T57" fmla="*/ 900 h 2642"/>
              <a:gd name="T58" fmla="*/ 2014 w 4495"/>
              <a:gd name="T59" fmla="*/ 1417 h 2642"/>
              <a:gd name="T60" fmla="*/ 1370 w 4495"/>
              <a:gd name="T61" fmla="*/ 1129 h 2642"/>
              <a:gd name="T62" fmla="*/ 1441 w 4495"/>
              <a:gd name="T63" fmla="*/ 1512 h 2642"/>
              <a:gd name="T64" fmla="*/ 1377 w 4495"/>
              <a:gd name="T65" fmla="*/ 1512 h 2642"/>
              <a:gd name="T66" fmla="*/ 1565 w 4495"/>
              <a:gd name="T67" fmla="*/ 1514 h 2642"/>
              <a:gd name="T68" fmla="*/ 310 w 4495"/>
              <a:gd name="T69" fmla="*/ 1616 h 2642"/>
              <a:gd name="T70" fmla="*/ 700 w 4495"/>
              <a:gd name="T71" fmla="*/ 1359 h 2642"/>
              <a:gd name="T72" fmla="*/ 146 w 4495"/>
              <a:gd name="T73" fmla="*/ 1543 h 2642"/>
              <a:gd name="T74" fmla="*/ 1036 w 4495"/>
              <a:gd name="T75" fmla="*/ 1300 h 2642"/>
              <a:gd name="T76" fmla="*/ 1555 w 4495"/>
              <a:gd name="T77" fmla="*/ 974 h 2642"/>
              <a:gd name="T78" fmla="*/ 2229 w 4495"/>
              <a:gd name="T79" fmla="*/ 428 h 2642"/>
              <a:gd name="T80" fmla="*/ 2497 w 4495"/>
              <a:gd name="T81" fmla="*/ 62 h 2642"/>
              <a:gd name="T82" fmla="*/ 2941 w 4495"/>
              <a:gd name="T83" fmla="*/ 384 h 2642"/>
              <a:gd name="T84" fmla="*/ 3423 w 4495"/>
              <a:gd name="T85" fmla="*/ 610 h 2642"/>
              <a:gd name="T86" fmla="*/ 3857 w 4495"/>
              <a:gd name="T87" fmla="*/ 656 h 2642"/>
              <a:gd name="T88" fmla="*/ 3839 w 4495"/>
              <a:gd name="T89" fmla="*/ 686 h 2642"/>
              <a:gd name="T90" fmla="*/ 3376 w 4495"/>
              <a:gd name="T91" fmla="*/ 585 h 2642"/>
              <a:gd name="T92" fmla="*/ 3112 w 4495"/>
              <a:gd name="T93" fmla="*/ 787 h 2642"/>
              <a:gd name="T94" fmla="*/ 2761 w 4495"/>
              <a:gd name="T95" fmla="*/ 654 h 2642"/>
              <a:gd name="T96" fmla="*/ 2882 w 4495"/>
              <a:gd name="T97" fmla="*/ 706 h 2642"/>
              <a:gd name="T98" fmla="*/ 2992 w 4495"/>
              <a:gd name="T99" fmla="*/ 676 h 2642"/>
              <a:gd name="T100" fmla="*/ 2960 w 4495"/>
              <a:gd name="T101" fmla="*/ 817 h 2642"/>
              <a:gd name="T102" fmla="*/ 3010 w 4495"/>
              <a:gd name="T103" fmla="*/ 599 h 2642"/>
              <a:gd name="T104" fmla="*/ 2580 w 4495"/>
              <a:gd name="T105" fmla="*/ 736 h 2642"/>
              <a:gd name="T106" fmla="*/ 3008 w 4495"/>
              <a:gd name="T107" fmla="*/ 913 h 2642"/>
              <a:gd name="T108" fmla="*/ 3489 w 4495"/>
              <a:gd name="T109" fmla="*/ 733 h 2642"/>
              <a:gd name="T110" fmla="*/ 3887 w 4495"/>
              <a:gd name="T111" fmla="*/ 672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95" h="2642">
                <a:moveTo>
                  <a:pt x="3887" y="672"/>
                </a:moveTo>
                <a:cubicBezTo>
                  <a:pt x="3873" y="700"/>
                  <a:pt x="3861" y="729"/>
                  <a:pt x="3842" y="754"/>
                </a:cubicBezTo>
                <a:cubicBezTo>
                  <a:pt x="3824" y="778"/>
                  <a:pt x="3795" y="780"/>
                  <a:pt x="3767" y="770"/>
                </a:cubicBezTo>
                <a:cubicBezTo>
                  <a:pt x="3743" y="762"/>
                  <a:pt x="3721" y="749"/>
                  <a:pt x="3697" y="739"/>
                </a:cubicBezTo>
                <a:cubicBezTo>
                  <a:pt x="3667" y="727"/>
                  <a:pt x="3637" y="715"/>
                  <a:pt x="3607" y="706"/>
                </a:cubicBezTo>
                <a:cubicBezTo>
                  <a:pt x="3579" y="699"/>
                  <a:pt x="3551" y="704"/>
                  <a:pt x="3524" y="713"/>
                </a:cubicBezTo>
                <a:cubicBezTo>
                  <a:pt x="3510" y="718"/>
                  <a:pt x="3506" y="726"/>
                  <a:pt x="3510" y="741"/>
                </a:cubicBezTo>
                <a:cubicBezTo>
                  <a:pt x="3514" y="764"/>
                  <a:pt x="3517" y="787"/>
                  <a:pt x="3505" y="808"/>
                </a:cubicBezTo>
                <a:cubicBezTo>
                  <a:pt x="3500" y="816"/>
                  <a:pt x="3493" y="824"/>
                  <a:pt x="3484" y="829"/>
                </a:cubicBezTo>
                <a:cubicBezTo>
                  <a:pt x="3452" y="847"/>
                  <a:pt x="3418" y="853"/>
                  <a:pt x="3382" y="840"/>
                </a:cubicBezTo>
                <a:cubicBezTo>
                  <a:pt x="3367" y="835"/>
                  <a:pt x="3351" y="832"/>
                  <a:pt x="3334" y="828"/>
                </a:cubicBezTo>
                <a:cubicBezTo>
                  <a:pt x="3329" y="869"/>
                  <a:pt x="3323" y="912"/>
                  <a:pt x="3281" y="935"/>
                </a:cubicBezTo>
                <a:cubicBezTo>
                  <a:pt x="3240" y="958"/>
                  <a:pt x="3200" y="943"/>
                  <a:pt x="3160" y="924"/>
                </a:cubicBezTo>
                <a:cubicBezTo>
                  <a:pt x="3169" y="959"/>
                  <a:pt x="3176" y="991"/>
                  <a:pt x="3185" y="1023"/>
                </a:cubicBezTo>
                <a:cubicBezTo>
                  <a:pt x="3197" y="1068"/>
                  <a:pt x="3211" y="1112"/>
                  <a:pt x="3223" y="1156"/>
                </a:cubicBezTo>
                <a:cubicBezTo>
                  <a:pt x="3228" y="1171"/>
                  <a:pt x="3231" y="1188"/>
                  <a:pt x="3237" y="1203"/>
                </a:cubicBezTo>
                <a:cubicBezTo>
                  <a:pt x="3250" y="1238"/>
                  <a:pt x="3262" y="1274"/>
                  <a:pt x="3278" y="1308"/>
                </a:cubicBezTo>
                <a:cubicBezTo>
                  <a:pt x="3291" y="1334"/>
                  <a:pt x="3307" y="1358"/>
                  <a:pt x="3326" y="1381"/>
                </a:cubicBezTo>
                <a:cubicBezTo>
                  <a:pt x="3345" y="1405"/>
                  <a:pt x="3367" y="1427"/>
                  <a:pt x="3389" y="1448"/>
                </a:cubicBezTo>
                <a:cubicBezTo>
                  <a:pt x="3421" y="1477"/>
                  <a:pt x="3458" y="1497"/>
                  <a:pt x="3497" y="1514"/>
                </a:cubicBezTo>
                <a:cubicBezTo>
                  <a:pt x="3572" y="1548"/>
                  <a:pt x="3651" y="1563"/>
                  <a:pt x="3732" y="1571"/>
                </a:cubicBezTo>
                <a:cubicBezTo>
                  <a:pt x="3761" y="1573"/>
                  <a:pt x="3790" y="1574"/>
                  <a:pt x="3819" y="1577"/>
                </a:cubicBezTo>
                <a:cubicBezTo>
                  <a:pt x="3938" y="1590"/>
                  <a:pt x="4056" y="1582"/>
                  <a:pt x="4175" y="1581"/>
                </a:cubicBezTo>
                <a:cubicBezTo>
                  <a:pt x="4204" y="1581"/>
                  <a:pt x="4233" y="1578"/>
                  <a:pt x="4262" y="1577"/>
                </a:cubicBezTo>
                <a:cubicBezTo>
                  <a:pt x="4314" y="1576"/>
                  <a:pt x="4366" y="1583"/>
                  <a:pt x="4415" y="1601"/>
                </a:cubicBezTo>
                <a:cubicBezTo>
                  <a:pt x="4438" y="1610"/>
                  <a:pt x="4459" y="1623"/>
                  <a:pt x="4474" y="1644"/>
                </a:cubicBezTo>
                <a:cubicBezTo>
                  <a:pt x="4484" y="1657"/>
                  <a:pt x="4491" y="1669"/>
                  <a:pt x="4493" y="1685"/>
                </a:cubicBezTo>
                <a:cubicBezTo>
                  <a:pt x="4495" y="1718"/>
                  <a:pt x="4477" y="1738"/>
                  <a:pt x="4453" y="1757"/>
                </a:cubicBezTo>
                <a:cubicBezTo>
                  <a:pt x="4426" y="1778"/>
                  <a:pt x="4394" y="1785"/>
                  <a:pt x="4362" y="1790"/>
                </a:cubicBezTo>
                <a:cubicBezTo>
                  <a:pt x="4334" y="1794"/>
                  <a:pt x="4306" y="1798"/>
                  <a:pt x="4278" y="1798"/>
                </a:cubicBezTo>
                <a:cubicBezTo>
                  <a:pt x="3089" y="1799"/>
                  <a:pt x="1900" y="1799"/>
                  <a:pt x="711" y="1798"/>
                </a:cubicBezTo>
                <a:cubicBezTo>
                  <a:pt x="685" y="1798"/>
                  <a:pt x="662" y="1802"/>
                  <a:pt x="643" y="1822"/>
                </a:cubicBezTo>
                <a:cubicBezTo>
                  <a:pt x="615" y="1850"/>
                  <a:pt x="617" y="1910"/>
                  <a:pt x="647" y="1936"/>
                </a:cubicBezTo>
                <a:cubicBezTo>
                  <a:pt x="664" y="1952"/>
                  <a:pt x="683" y="1956"/>
                  <a:pt x="705" y="1957"/>
                </a:cubicBezTo>
                <a:cubicBezTo>
                  <a:pt x="712" y="1957"/>
                  <a:pt x="718" y="1957"/>
                  <a:pt x="725" y="1957"/>
                </a:cubicBezTo>
                <a:cubicBezTo>
                  <a:pt x="1686" y="1957"/>
                  <a:pt x="2647" y="1957"/>
                  <a:pt x="3609" y="1957"/>
                </a:cubicBezTo>
                <a:cubicBezTo>
                  <a:pt x="3654" y="1957"/>
                  <a:pt x="3700" y="1957"/>
                  <a:pt x="3742" y="1974"/>
                </a:cubicBezTo>
                <a:cubicBezTo>
                  <a:pt x="3780" y="1989"/>
                  <a:pt x="3820" y="2007"/>
                  <a:pt x="3827" y="2055"/>
                </a:cubicBezTo>
                <a:cubicBezTo>
                  <a:pt x="3831" y="2081"/>
                  <a:pt x="3823" y="2102"/>
                  <a:pt x="3803" y="2120"/>
                </a:cubicBezTo>
                <a:cubicBezTo>
                  <a:pt x="3758" y="2159"/>
                  <a:pt x="3704" y="2169"/>
                  <a:pt x="3648" y="2170"/>
                </a:cubicBezTo>
                <a:cubicBezTo>
                  <a:pt x="3553" y="2172"/>
                  <a:pt x="3459" y="2171"/>
                  <a:pt x="3364" y="2171"/>
                </a:cubicBezTo>
                <a:cubicBezTo>
                  <a:pt x="2943" y="2171"/>
                  <a:pt x="2521" y="2171"/>
                  <a:pt x="2100" y="2171"/>
                </a:cubicBezTo>
                <a:cubicBezTo>
                  <a:pt x="2045" y="2171"/>
                  <a:pt x="1991" y="2172"/>
                  <a:pt x="1936" y="2171"/>
                </a:cubicBezTo>
                <a:cubicBezTo>
                  <a:pt x="1867" y="2169"/>
                  <a:pt x="1836" y="2241"/>
                  <a:pt x="1862" y="2295"/>
                </a:cubicBezTo>
                <a:cubicBezTo>
                  <a:pt x="1874" y="2318"/>
                  <a:pt x="1896" y="2332"/>
                  <a:pt x="1924" y="2333"/>
                </a:cubicBezTo>
                <a:cubicBezTo>
                  <a:pt x="1931" y="2333"/>
                  <a:pt x="1939" y="2333"/>
                  <a:pt x="1946" y="2333"/>
                </a:cubicBezTo>
                <a:cubicBezTo>
                  <a:pt x="2291" y="2333"/>
                  <a:pt x="2636" y="2332"/>
                  <a:pt x="2981" y="2333"/>
                </a:cubicBezTo>
                <a:cubicBezTo>
                  <a:pt x="3020" y="2333"/>
                  <a:pt x="3059" y="2337"/>
                  <a:pt x="3097" y="2345"/>
                </a:cubicBezTo>
                <a:cubicBezTo>
                  <a:pt x="3125" y="2352"/>
                  <a:pt x="3155" y="2361"/>
                  <a:pt x="3175" y="2386"/>
                </a:cubicBezTo>
                <a:cubicBezTo>
                  <a:pt x="3200" y="2419"/>
                  <a:pt x="3200" y="2433"/>
                  <a:pt x="3175" y="2462"/>
                </a:cubicBezTo>
                <a:cubicBezTo>
                  <a:pt x="3162" y="2477"/>
                  <a:pt x="3145" y="2484"/>
                  <a:pt x="3127" y="2492"/>
                </a:cubicBezTo>
                <a:cubicBezTo>
                  <a:pt x="3080" y="2512"/>
                  <a:pt x="3031" y="2513"/>
                  <a:pt x="2982" y="2513"/>
                </a:cubicBezTo>
                <a:cubicBezTo>
                  <a:pt x="2882" y="2514"/>
                  <a:pt x="2783" y="2515"/>
                  <a:pt x="2684" y="2516"/>
                </a:cubicBezTo>
                <a:cubicBezTo>
                  <a:pt x="2671" y="2516"/>
                  <a:pt x="2658" y="2519"/>
                  <a:pt x="2645" y="2522"/>
                </a:cubicBezTo>
                <a:cubicBezTo>
                  <a:pt x="2627" y="2526"/>
                  <a:pt x="2616" y="2539"/>
                  <a:pt x="2615" y="2556"/>
                </a:cubicBezTo>
                <a:cubicBezTo>
                  <a:pt x="2614" y="2573"/>
                  <a:pt x="2624" y="2594"/>
                  <a:pt x="2639" y="2600"/>
                </a:cubicBezTo>
                <a:cubicBezTo>
                  <a:pt x="2672" y="2617"/>
                  <a:pt x="2707" y="2629"/>
                  <a:pt x="2744" y="2635"/>
                </a:cubicBezTo>
                <a:cubicBezTo>
                  <a:pt x="2751" y="2636"/>
                  <a:pt x="2758" y="2638"/>
                  <a:pt x="2764" y="2642"/>
                </a:cubicBezTo>
                <a:cubicBezTo>
                  <a:pt x="2731" y="2639"/>
                  <a:pt x="2698" y="2638"/>
                  <a:pt x="2665" y="2631"/>
                </a:cubicBezTo>
                <a:cubicBezTo>
                  <a:pt x="2643" y="2626"/>
                  <a:pt x="2620" y="2616"/>
                  <a:pt x="2602" y="2603"/>
                </a:cubicBezTo>
                <a:cubicBezTo>
                  <a:pt x="2580" y="2589"/>
                  <a:pt x="2579" y="2564"/>
                  <a:pt x="2582" y="2539"/>
                </a:cubicBezTo>
                <a:cubicBezTo>
                  <a:pt x="2586" y="2511"/>
                  <a:pt x="2607" y="2497"/>
                  <a:pt x="2631" y="2492"/>
                </a:cubicBezTo>
                <a:cubicBezTo>
                  <a:pt x="2658" y="2487"/>
                  <a:pt x="2686" y="2484"/>
                  <a:pt x="2714" y="2484"/>
                </a:cubicBezTo>
                <a:cubicBezTo>
                  <a:pt x="2817" y="2483"/>
                  <a:pt x="2919" y="2483"/>
                  <a:pt x="3022" y="2483"/>
                </a:cubicBezTo>
                <a:cubicBezTo>
                  <a:pt x="3037" y="2483"/>
                  <a:pt x="3052" y="2483"/>
                  <a:pt x="3066" y="2478"/>
                </a:cubicBezTo>
                <a:cubicBezTo>
                  <a:pt x="3089" y="2471"/>
                  <a:pt x="3114" y="2449"/>
                  <a:pt x="3113" y="2420"/>
                </a:cubicBezTo>
                <a:cubicBezTo>
                  <a:pt x="3111" y="2395"/>
                  <a:pt x="3094" y="2373"/>
                  <a:pt x="3068" y="2368"/>
                </a:cubicBezTo>
                <a:cubicBezTo>
                  <a:pt x="3054" y="2365"/>
                  <a:pt x="3041" y="2363"/>
                  <a:pt x="3027" y="2363"/>
                </a:cubicBezTo>
                <a:cubicBezTo>
                  <a:pt x="2853" y="2363"/>
                  <a:pt x="2679" y="2363"/>
                  <a:pt x="2506" y="2363"/>
                </a:cubicBezTo>
                <a:cubicBezTo>
                  <a:pt x="2324" y="2363"/>
                  <a:pt x="2142" y="2364"/>
                  <a:pt x="1960" y="2363"/>
                </a:cubicBezTo>
                <a:cubicBezTo>
                  <a:pt x="1929" y="2362"/>
                  <a:pt x="1897" y="2360"/>
                  <a:pt x="1868" y="2353"/>
                </a:cubicBezTo>
                <a:cubicBezTo>
                  <a:pt x="1832" y="2343"/>
                  <a:pt x="1797" y="2328"/>
                  <a:pt x="1773" y="2298"/>
                </a:cubicBezTo>
                <a:cubicBezTo>
                  <a:pt x="1748" y="2268"/>
                  <a:pt x="1754" y="2220"/>
                  <a:pt x="1777" y="2197"/>
                </a:cubicBezTo>
                <a:cubicBezTo>
                  <a:pt x="1824" y="2151"/>
                  <a:pt x="1883" y="2143"/>
                  <a:pt x="1943" y="2141"/>
                </a:cubicBezTo>
                <a:cubicBezTo>
                  <a:pt x="1995" y="2140"/>
                  <a:pt x="2046" y="2141"/>
                  <a:pt x="2098" y="2141"/>
                </a:cubicBezTo>
                <a:cubicBezTo>
                  <a:pt x="2591" y="2141"/>
                  <a:pt x="3084" y="2141"/>
                  <a:pt x="3577" y="2141"/>
                </a:cubicBezTo>
                <a:cubicBezTo>
                  <a:pt x="3608" y="2141"/>
                  <a:pt x="3633" y="2134"/>
                  <a:pt x="3653" y="2111"/>
                </a:cubicBezTo>
                <a:cubicBezTo>
                  <a:pt x="3668" y="2094"/>
                  <a:pt x="3670" y="2073"/>
                  <a:pt x="3667" y="2051"/>
                </a:cubicBezTo>
                <a:cubicBezTo>
                  <a:pt x="3663" y="2024"/>
                  <a:pt x="3642" y="2002"/>
                  <a:pt x="3615" y="1998"/>
                </a:cubicBezTo>
                <a:cubicBezTo>
                  <a:pt x="3602" y="1995"/>
                  <a:pt x="3588" y="1994"/>
                  <a:pt x="3575" y="1994"/>
                </a:cubicBezTo>
                <a:cubicBezTo>
                  <a:pt x="2614" y="1994"/>
                  <a:pt x="1653" y="1994"/>
                  <a:pt x="692" y="1994"/>
                </a:cubicBezTo>
                <a:cubicBezTo>
                  <a:pt x="658" y="1994"/>
                  <a:pt x="623" y="1991"/>
                  <a:pt x="589" y="1984"/>
                </a:cubicBezTo>
                <a:cubicBezTo>
                  <a:pt x="563" y="1978"/>
                  <a:pt x="537" y="1966"/>
                  <a:pt x="514" y="1951"/>
                </a:cubicBezTo>
                <a:cubicBezTo>
                  <a:pt x="469" y="1923"/>
                  <a:pt x="456" y="1870"/>
                  <a:pt x="483" y="1826"/>
                </a:cubicBezTo>
                <a:cubicBezTo>
                  <a:pt x="498" y="1802"/>
                  <a:pt x="522" y="1785"/>
                  <a:pt x="549" y="1775"/>
                </a:cubicBezTo>
                <a:cubicBezTo>
                  <a:pt x="595" y="1758"/>
                  <a:pt x="642" y="1753"/>
                  <a:pt x="691" y="1753"/>
                </a:cubicBezTo>
                <a:cubicBezTo>
                  <a:pt x="1148" y="1754"/>
                  <a:pt x="1605" y="1754"/>
                  <a:pt x="2062" y="1754"/>
                </a:cubicBezTo>
                <a:cubicBezTo>
                  <a:pt x="2788" y="1754"/>
                  <a:pt x="3515" y="1754"/>
                  <a:pt x="4241" y="1753"/>
                </a:cubicBezTo>
                <a:cubicBezTo>
                  <a:pt x="4259" y="1753"/>
                  <a:pt x="4278" y="1749"/>
                  <a:pt x="4295" y="1743"/>
                </a:cubicBezTo>
                <a:cubicBezTo>
                  <a:pt x="4328" y="1729"/>
                  <a:pt x="4340" y="1682"/>
                  <a:pt x="4325" y="1650"/>
                </a:cubicBezTo>
                <a:cubicBezTo>
                  <a:pt x="4308" y="1616"/>
                  <a:pt x="4278" y="1607"/>
                  <a:pt x="4246" y="1608"/>
                </a:cubicBezTo>
                <a:cubicBezTo>
                  <a:pt x="4163" y="1609"/>
                  <a:pt x="4080" y="1616"/>
                  <a:pt x="3998" y="1617"/>
                </a:cubicBezTo>
                <a:cubicBezTo>
                  <a:pt x="3903" y="1617"/>
                  <a:pt x="3809" y="1617"/>
                  <a:pt x="3714" y="1611"/>
                </a:cubicBezTo>
                <a:cubicBezTo>
                  <a:pt x="3660" y="1608"/>
                  <a:pt x="3605" y="1595"/>
                  <a:pt x="3551" y="1583"/>
                </a:cubicBezTo>
                <a:cubicBezTo>
                  <a:pt x="3520" y="1576"/>
                  <a:pt x="3489" y="1565"/>
                  <a:pt x="3460" y="1552"/>
                </a:cubicBezTo>
                <a:cubicBezTo>
                  <a:pt x="3434" y="1541"/>
                  <a:pt x="3411" y="1525"/>
                  <a:pt x="3387" y="1512"/>
                </a:cubicBezTo>
                <a:cubicBezTo>
                  <a:pt x="3346" y="1491"/>
                  <a:pt x="3315" y="1457"/>
                  <a:pt x="3282" y="1427"/>
                </a:cubicBezTo>
                <a:cubicBezTo>
                  <a:pt x="3261" y="1408"/>
                  <a:pt x="3245" y="1383"/>
                  <a:pt x="3226" y="1362"/>
                </a:cubicBezTo>
                <a:cubicBezTo>
                  <a:pt x="3213" y="1346"/>
                  <a:pt x="3198" y="1331"/>
                  <a:pt x="3186" y="1315"/>
                </a:cubicBezTo>
                <a:cubicBezTo>
                  <a:pt x="3169" y="1292"/>
                  <a:pt x="3154" y="1267"/>
                  <a:pt x="3139" y="1243"/>
                </a:cubicBezTo>
                <a:cubicBezTo>
                  <a:pt x="3123" y="1218"/>
                  <a:pt x="3109" y="1191"/>
                  <a:pt x="3094" y="1165"/>
                </a:cubicBezTo>
                <a:cubicBezTo>
                  <a:pt x="3090" y="1157"/>
                  <a:pt x="3087" y="1148"/>
                  <a:pt x="3083" y="1139"/>
                </a:cubicBezTo>
                <a:cubicBezTo>
                  <a:pt x="3069" y="1102"/>
                  <a:pt x="3055" y="1066"/>
                  <a:pt x="3041" y="1029"/>
                </a:cubicBezTo>
                <a:cubicBezTo>
                  <a:pt x="3033" y="1006"/>
                  <a:pt x="3024" y="982"/>
                  <a:pt x="3014" y="957"/>
                </a:cubicBezTo>
                <a:cubicBezTo>
                  <a:pt x="2983" y="968"/>
                  <a:pt x="2952" y="977"/>
                  <a:pt x="2917" y="965"/>
                </a:cubicBezTo>
                <a:cubicBezTo>
                  <a:pt x="2884" y="953"/>
                  <a:pt x="2858" y="936"/>
                  <a:pt x="2847" y="899"/>
                </a:cubicBezTo>
                <a:cubicBezTo>
                  <a:pt x="2837" y="901"/>
                  <a:pt x="2827" y="904"/>
                  <a:pt x="2817" y="904"/>
                </a:cubicBezTo>
                <a:cubicBezTo>
                  <a:pt x="2756" y="904"/>
                  <a:pt x="2694" y="898"/>
                  <a:pt x="2638" y="875"/>
                </a:cubicBezTo>
                <a:cubicBezTo>
                  <a:pt x="2589" y="856"/>
                  <a:pt x="2545" y="826"/>
                  <a:pt x="2518" y="777"/>
                </a:cubicBezTo>
                <a:cubicBezTo>
                  <a:pt x="2495" y="736"/>
                  <a:pt x="2493" y="696"/>
                  <a:pt x="2511" y="655"/>
                </a:cubicBezTo>
                <a:cubicBezTo>
                  <a:pt x="2518" y="638"/>
                  <a:pt x="2535" y="624"/>
                  <a:pt x="2549" y="610"/>
                </a:cubicBezTo>
                <a:cubicBezTo>
                  <a:pt x="2577" y="583"/>
                  <a:pt x="2613" y="573"/>
                  <a:pt x="2651" y="569"/>
                </a:cubicBezTo>
                <a:cubicBezTo>
                  <a:pt x="2678" y="566"/>
                  <a:pt x="2706" y="562"/>
                  <a:pt x="2734" y="563"/>
                </a:cubicBezTo>
                <a:cubicBezTo>
                  <a:pt x="2751" y="563"/>
                  <a:pt x="2763" y="559"/>
                  <a:pt x="2770" y="545"/>
                </a:cubicBezTo>
                <a:cubicBezTo>
                  <a:pt x="2780" y="525"/>
                  <a:pt x="2799" y="516"/>
                  <a:pt x="2816" y="506"/>
                </a:cubicBezTo>
                <a:cubicBezTo>
                  <a:pt x="2819" y="505"/>
                  <a:pt x="2822" y="503"/>
                  <a:pt x="2825" y="501"/>
                </a:cubicBezTo>
                <a:cubicBezTo>
                  <a:pt x="2807" y="471"/>
                  <a:pt x="2790" y="441"/>
                  <a:pt x="2770" y="414"/>
                </a:cubicBezTo>
                <a:cubicBezTo>
                  <a:pt x="2757" y="396"/>
                  <a:pt x="2741" y="379"/>
                  <a:pt x="2726" y="363"/>
                </a:cubicBezTo>
                <a:cubicBezTo>
                  <a:pt x="2717" y="354"/>
                  <a:pt x="2708" y="346"/>
                  <a:pt x="2698" y="339"/>
                </a:cubicBezTo>
                <a:cubicBezTo>
                  <a:pt x="2663" y="317"/>
                  <a:pt x="2626" y="323"/>
                  <a:pt x="2589" y="330"/>
                </a:cubicBezTo>
                <a:cubicBezTo>
                  <a:pt x="2558" y="335"/>
                  <a:pt x="2531" y="350"/>
                  <a:pt x="2507" y="369"/>
                </a:cubicBezTo>
                <a:cubicBezTo>
                  <a:pt x="2489" y="383"/>
                  <a:pt x="2475" y="401"/>
                  <a:pt x="2460" y="418"/>
                </a:cubicBezTo>
                <a:cubicBezTo>
                  <a:pt x="2426" y="455"/>
                  <a:pt x="2409" y="501"/>
                  <a:pt x="2389" y="546"/>
                </a:cubicBezTo>
                <a:cubicBezTo>
                  <a:pt x="2378" y="569"/>
                  <a:pt x="2372" y="594"/>
                  <a:pt x="2364" y="619"/>
                </a:cubicBezTo>
                <a:cubicBezTo>
                  <a:pt x="2363" y="622"/>
                  <a:pt x="2364" y="626"/>
                  <a:pt x="2366" y="630"/>
                </a:cubicBezTo>
                <a:cubicBezTo>
                  <a:pt x="2383" y="673"/>
                  <a:pt x="2401" y="716"/>
                  <a:pt x="2417" y="760"/>
                </a:cubicBezTo>
                <a:cubicBezTo>
                  <a:pt x="2429" y="789"/>
                  <a:pt x="2439" y="818"/>
                  <a:pt x="2448" y="848"/>
                </a:cubicBezTo>
                <a:cubicBezTo>
                  <a:pt x="2460" y="888"/>
                  <a:pt x="2471" y="929"/>
                  <a:pt x="2483" y="969"/>
                </a:cubicBezTo>
                <a:cubicBezTo>
                  <a:pt x="2488" y="990"/>
                  <a:pt x="2495" y="1010"/>
                  <a:pt x="2501" y="1031"/>
                </a:cubicBezTo>
                <a:cubicBezTo>
                  <a:pt x="2519" y="1025"/>
                  <a:pt x="2537" y="1017"/>
                  <a:pt x="2556" y="1013"/>
                </a:cubicBezTo>
                <a:cubicBezTo>
                  <a:pt x="2626" y="995"/>
                  <a:pt x="2696" y="998"/>
                  <a:pt x="2764" y="1022"/>
                </a:cubicBezTo>
                <a:cubicBezTo>
                  <a:pt x="2802" y="1035"/>
                  <a:pt x="2839" y="1053"/>
                  <a:pt x="2870" y="1080"/>
                </a:cubicBezTo>
                <a:cubicBezTo>
                  <a:pt x="2901" y="1107"/>
                  <a:pt x="2930" y="1137"/>
                  <a:pt x="2957" y="1168"/>
                </a:cubicBezTo>
                <a:cubicBezTo>
                  <a:pt x="2977" y="1192"/>
                  <a:pt x="2990" y="1222"/>
                  <a:pt x="3002" y="1252"/>
                </a:cubicBezTo>
                <a:cubicBezTo>
                  <a:pt x="3033" y="1327"/>
                  <a:pt x="3031" y="1403"/>
                  <a:pt x="3011" y="1479"/>
                </a:cubicBezTo>
                <a:cubicBezTo>
                  <a:pt x="3004" y="1506"/>
                  <a:pt x="2993" y="1533"/>
                  <a:pt x="2979" y="1556"/>
                </a:cubicBezTo>
                <a:cubicBezTo>
                  <a:pt x="2960" y="1585"/>
                  <a:pt x="2938" y="1612"/>
                  <a:pt x="2911" y="1637"/>
                </a:cubicBezTo>
                <a:cubicBezTo>
                  <a:pt x="2872" y="1674"/>
                  <a:pt x="2826" y="1694"/>
                  <a:pt x="2776" y="1707"/>
                </a:cubicBezTo>
                <a:cubicBezTo>
                  <a:pt x="2725" y="1721"/>
                  <a:pt x="2672" y="1721"/>
                  <a:pt x="2620" y="1709"/>
                </a:cubicBezTo>
                <a:cubicBezTo>
                  <a:pt x="2591" y="1703"/>
                  <a:pt x="2562" y="1692"/>
                  <a:pt x="2536" y="1677"/>
                </a:cubicBezTo>
                <a:cubicBezTo>
                  <a:pt x="2506" y="1659"/>
                  <a:pt x="2481" y="1635"/>
                  <a:pt x="2462" y="1604"/>
                </a:cubicBezTo>
                <a:cubicBezTo>
                  <a:pt x="2419" y="1534"/>
                  <a:pt x="2418" y="1462"/>
                  <a:pt x="2447" y="1390"/>
                </a:cubicBezTo>
                <a:cubicBezTo>
                  <a:pt x="2460" y="1358"/>
                  <a:pt x="2484" y="1331"/>
                  <a:pt x="2511" y="1308"/>
                </a:cubicBezTo>
                <a:cubicBezTo>
                  <a:pt x="2532" y="1290"/>
                  <a:pt x="2557" y="1281"/>
                  <a:pt x="2583" y="1276"/>
                </a:cubicBezTo>
                <a:cubicBezTo>
                  <a:pt x="2602" y="1273"/>
                  <a:pt x="2621" y="1267"/>
                  <a:pt x="2639" y="1269"/>
                </a:cubicBezTo>
                <a:cubicBezTo>
                  <a:pt x="2672" y="1272"/>
                  <a:pt x="2706" y="1280"/>
                  <a:pt x="2733" y="1301"/>
                </a:cubicBezTo>
                <a:cubicBezTo>
                  <a:pt x="2757" y="1319"/>
                  <a:pt x="2777" y="1341"/>
                  <a:pt x="2788" y="1371"/>
                </a:cubicBezTo>
                <a:cubicBezTo>
                  <a:pt x="2795" y="1391"/>
                  <a:pt x="2801" y="1412"/>
                  <a:pt x="2794" y="1431"/>
                </a:cubicBezTo>
                <a:cubicBezTo>
                  <a:pt x="2780" y="1468"/>
                  <a:pt x="2763" y="1501"/>
                  <a:pt x="2720" y="1516"/>
                </a:cubicBezTo>
                <a:cubicBezTo>
                  <a:pt x="2691" y="1527"/>
                  <a:pt x="2639" y="1507"/>
                  <a:pt x="2630" y="1478"/>
                </a:cubicBezTo>
                <a:cubicBezTo>
                  <a:pt x="2624" y="1459"/>
                  <a:pt x="2627" y="1446"/>
                  <a:pt x="2642" y="1433"/>
                </a:cubicBezTo>
                <a:cubicBezTo>
                  <a:pt x="2651" y="1425"/>
                  <a:pt x="2660" y="1417"/>
                  <a:pt x="2669" y="1410"/>
                </a:cubicBezTo>
                <a:cubicBezTo>
                  <a:pt x="2672" y="1427"/>
                  <a:pt x="2674" y="1442"/>
                  <a:pt x="2679" y="1455"/>
                </a:cubicBezTo>
                <a:cubicBezTo>
                  <a:pt x="2681" y="1461"/>
                  <a:pt x="2690" y="1468"/>
                  <a:pt x="2696" y="1468"/>
                </a:cubicBezTo>
                <a:cubicBezTo>
                  <a:pt x="2702" y="1468"/>
                  <a:pt x="2709" y="1460"/>
                  <a:pt x="2712" y="1454"/>
                </a:cubicBezTo>
                <a:cubicBezTo>
                  <a:pt x="2716" y="1448"/>
                  <a:pt x="2719" y="1439"/>
                  <a:pt x="2719" y="1432"/>
                </a:cubicBezTo>
                <a:cubicBezTo>
                  <a:pt x="2721" y="1412"/>
                  <a:pt x="2719" y="1391"/>
                  <a:pt x="2701" y="1379"/>
                </a:cubicBezTo>
                <a:cubicBezTo>
                  <a:pt x="2675" y="1362"/>
                  <a:pt x="2646" y="1361"/>
                  <a:pt x="2618" y="1375"/>
                </a:cubicBezTo>
                <a:cubicBezTo>
                  <a:pt x="2567" y="1402"/>
                  <a:pt x="2544" y="1475"/>
                  <a:pt x="2584" y="1530"/>
                </a:cubicBezTo>
                <a:cubicBezTo>
                  <a:pt x="2599" y="1551"/>
                  <a:pt x="2618" y="1565"/>
                  <a:pt x="2640" y="1576"/>
                </a:cubicBezTo>
                <a:cubicBezTo>
                  <a:pt x="2679" y="1596"/>
                  <a:pt x="2719" y="1596"/>
                  <a:pt x="2758" y="1583"/>
                </a:cubicBezTo>
                <a:cubicBezTo>
                  <a:pt x="2794" y="1571"/>
                  <a:pt x="2824" y="1549"/>
                  <a:pt x="2845" y="1515"/>
                </a:cubicBezTo>
                <a:cubicBezTo>
                  <a:pt x="2890" y="1444"/>
                  <a:pt x="2884" y="1370"/>
                  <a:pt x="2860" y="1296"/>
                </a:cubicBezTo>
                <a:cubicBezTo>
                  <a:pt x="2852" y="1269"/>
                  <a:pt x="2832" y="1245"/>
                  <a:pt x="2816" y="1220"/>
                </a:cubicBezTo>
                <a:cubicBezTo>
                  <a:pt x="2794" y="1187"/>
                  <a:pt x="2760" y="1168"/>
                  <a:pt x="2724" y="1151"/>
                </a:cubicBezTo>
                <a:cubicBezTo>
                  <a:pt x="2663" y="1123"/>
                  <a:pt x="2601" y="1124"/>
                  <a:pt x="2539" y="1143"/>
                </a:cubicBezTo>
                <a:cubicBezTo>
                  <a:pt x="2512" y="1152"/>
                  <a:pt x="2488" y="1169"/>
                  <a:pt x="2461" y="1183"/>
                </a:cubicBezTo>
                <a:cubicBezTo>
                  <a:pt x="2451" y="1151"/>
                  <a:pt x="2442" y="1116"/>
                  <a:pt x="2430" y="1081"/>
                </a:cubicBezTo>
                <a:cubicBezTo>
                  <a:pt x="2417" y="1047"/>
                  <a:pt x="2402" y="1014"/>
                  <a:pt x="2389" y="980"/>
                </a:cubicBezTo>
                <a:cubicBezTo>
                  <a:pt x="2386" y="972"/>
                  <a:pt x="2383" y="964"/>
                  <a:pt x="2380" y="956"/>
                </a:cubicBezTo>
                <a:cubicBezTo>
                  <a:pt x="2366" y="926"/>
                  <a:pt x="2352" y="895"/>
                  <a:pt x="2337" y="865"/>
                </a:cubicBezTo>
                <a:cubicBezTo>
                  <a:pt x="2324" y="841"/>
                  <a:pt x="2309" y="819"/>
                  <a:pt x="2295" y="796"/>
                </a:cubicBezTo>
                <a:cubicBezTo>
                  <a:pt x="2282" y="777"/>
                  <a:pt x="2271" y="757"/>
                  <a:pt x="2257" y="739"/>
                </a:cubicBezTo>
                <a:cubicBezTo>
                  <a:pt x="2237" y="714"/>
                  <a:pt x="2217" y="689"/>
                  <a:pt x="2194" y="667"/>
                </a:cubicBezTo>
                <a:cubicBezTo>
                  <a:pt x="2174" y="647"/>
                  <a:pt x="2152" y="628"/>
                  <a:pt x="2128" y="612"/>
                </a:cubicBezTo>
                <a:cubicBezTo>
                  <a:pt x="2078" y="579"/>
                  <a:pt x="2023" y="567"/>
                  <a:pt x="1963" y="582"/>
                </a:cubicBezTo>
                <a:cubicBezTo>
                  <a:pt x="1930" y="590"/>
                  <a:pt x="1902" y="606"/>
                  <a:pt x="1877" y="629"/>
                </a:cubicBezTo>
                <a:cubicBezTo>
                  <a:pt x="1861" y="644"/>
                  <a:pt x="1843" y="657"/>
                  <a:pt x="1829" y="674"/>
                </a:cubicBezTo>
                <a:cubicBezTo>
                  <a:pt x="1802" y="709"/>
                  <a:pt x="1775" y="745"/>
                  <a:pt x="1757" y="786"/>
                </a:cubicBezTo>
                <a:cubicBezTo>
                  <a:pt x="1741" y="819"/>
                  <a:pt x="1723" y="852"/>
                  <a:pt x="1711" y="886"/>
                </a:cubicBezTo>
                <a:cubicBezTo>
                  <a:pt x="1686" y="963"/>
                  <a:pt x="1678" y="1042"/>
                  <a:pt x="1700" y="1121"/>
                </a:cubicBezTo>
                <a:cubicBezTo>
                  <a:pt x="1709" y="1154"/>
                  <a:pt x="1727" y="1182"/>
                  <a:pt x="1747" y="1209"/>
                </a:cubicBezTo>
                <a:cubicBezTo>
                  <a:pt x="1768" y="1236"/>
                  <a:pt x="1793" y="1257"/>
                  <a:pt x="1822" y="1273"/>
                </a:cubicBezTo>
                <a:cubicBezTo>
                  <a:pt x="1846" y="1286"/>
                  <a:pt x="1874" y="1294"/>
                  <a:pt x="1901" y="1300"/>
                </a:cubicBezTo>
                <a:cubicBezTo>
                  <a:pt x="1943" y="1308"/>
                  <a:pt x="1985" y="1301"/>
                  <a:pt x="2021" y="1276"/>
                </a:cubicBezTo>
                <a:cubicBezTo>
                  <a:pt x="2039" y="1264"/>
                  <a:pt x="2055" y="1247"/>
                  <a:pt x="2067" y="1229"/>
                </a:cubicBezTo>
                <a:cubicBezTo>
                  <a:pt x="2090" y="1197"/>
                  <a:pt x="2102" y="1160"/>
                  <a:pt x="2093" y="1119"/>
                </a:cubicBezTo>
                <a:cubicBezTo>
                  <a:pt x="2081" y="1067"/>
                  <a:pt x="2054" y="1037"/>
                  <a:pt x="2001" y="1027"/>
                </a:cubicBezTo>
                <a:cubicBezTo>
                  <a:pt x="1986" y="1025"/>
                  <a:pt x="1971" y="1026"/>
                  <a:pt x="1956" y="1028"/>
                </a:cubicBezTo>
                <a:cubicBezTo>
                  <a:pt x="1928" y="1033"/>
                  <a:pt x="1907" y="1049"/>
                  <a:pt x="1898" y="1075"/>
                </a:cubicBezTo>
                <a:cubicBezTo>
                  <a:pt x="1889" y="1100"/>
                  <a:pt x="1884" y="1127"/>
                  <a:pt x="1904" y="1150"/>
                </a:cubicBezTo>
                <a:cubicBezTo>
                  <a:pt x="1917" y="1165"/>
                  <a:pt x="1952" y="1169"/>
                  <a:pt x="1967" y="1156"/>
                </a:cubicBezTo>
                <a:cubicBezTo>
                  <a:pt x="1979" y="1147"/>
                  <a:pt x="1975" y="1124"/>
                  <a:pt x="1960" y="1114"/>
                </a:cubicBezTo>
                <a:cubicBezTo>
                  <a:pt x="1953" y="1109"/>
                  <a:pt x="1946" y="1106"/>
                  <a:pt x="1938" y="1101"/>
                </a:cubicBezTo>
                <a:cubicBezTo>
                  <a:pt x="1958" y="1089"/>
                  <a:pt x="1978" y="1080"/>
                  <a:pt x="2000" y="1094"/>
                </a:cubicBezTo>
                <a:cubicBezTo>
                  <a:pt x="2020" y="1106"/>
                  <a:pt x="2031" y="1126"/>
                  <a:pt x="2026" y="1148"/>
                </a:cubicBezTo>
                <a:cubicBezTo>
                  <a:pt x="2022" y="1169"/>
                  <a:pt x="2012" y="1189"/>
                  <a:pt x="1992" y="1203"/>
                </a:cubicBezTo>
                <a:cubicBezTo>
                  <a:pt x="1963" y="1224"/>
                  <a:pt x="1934" y="1226"/>
                  <a:pt x="1901" y="1218"/>
                </a:cubicBezTo>
                <a:cubicBezTo>
                  <a:pt x="1864" y="1209"/>
                  <a:pt x="1837" y="1185"/>
                  <a:pt x="1824" y="1149"/>
                </a:cubicBezTo>
                <a:cubicBezTo>
                  <a:pt x="1804" y="1096"/>
                  <a:pt x="1810" y="1043"/>
                  <a:pt x="1836" y="993"/>
                </a:cubicBezTo>
                <a:cubicBezTo>
                  <a:pt x="1845" y="976"/>
                  <a:pt x="1862" y="964"/>
                  <a:pt x="1875" y="949"/>
                </a:cubicBezTo>
                <a:cubicBezTo>
                  <a:pt x="1901" y="921"/>
                  <a:pt x="1935" y="909"/>
                  <a:pt x="1971" y="905"/>
                </a:cubicBezTo>
                <a:cubicBezTo>
                  <a:pt x="1989" y="902"/>
                  <a:pt x="2008" y="897"/>
                  <a:pt x="2025" y="900"/>
                </a:cubicBezTo>
                <a:cubicBezTo>
                  <a:pt x="2065" y="906"/>
                  <a:pt x="2103" y="915"/>
                  <a:pt x="2137" y="939"/>
                </a:cubicBezTo>
                <a:cubicBezTo>
                  <a:pt x="2169" y="961"/>
                  <a:pt x="2191" y="989"/>
                  <a:pt x="2209" y="1020"/>
                </a:cubicBezTo>
                <a:cubicBezTo>
                  <a:pt x="2221" y="1041"/>
                  <a:pt x="2225" y="1066"/>
                  <a:pt x="2230" y="1090"/>
                </a:cubicBezTo>
                <a:cubicBezTo>
                  <a:pt x="2237" y="1133"/>
                  <a:pt x="2233" y="1176"/>
                  <a:pt x="2217" y="1217"/>
                </a:cubicBezTo>
                <a:cubicBezTo>
                  <a:pt x="2206" y="1244"/>
                  <a:pt x="2189" y="1270"/>
                  <a:pt x="2172" y="1295"/>
                </a:cubicBezTo>
                <a:cubicBezTo>
                  <a:pt x="2159" y="1314"/>
                  <a:pt x="2145" y="1332"/>
                  <a:pt x="2128" y="1348"/>
                </a:cubicBezTo>
                <a:cubicBezTo>
                  <a:pt x="2095" y="1379"/>
                  <a:pt x="2057" y="1401"/>
                  <a:pt x="2014" y="1417"/>
                </a:cubicBezTo>
                <a:cubicBezTo>
                  <a:pt x="1955" y="1439"/>
                  <a:pt x="1894" y="1442"/>
                  <a:pt x="1834" y="1429"/>
                </a:cubicBezTo>
                <a:cubicBezTo>
                  <a:pt x="1798" y="1421"/>
                  <a:pt x="1763" y="1408"/>
                  <a:pt x="1730" y="1389"/>
                </a:cubicBezTo>
                <a:cubicBezTo>
                  <a:pt x="1696" y="1368"/>
                  <a:pt x="1666" y="1344"/>
                  <a:pt x="1640" y="1315"/>
                </a:cubicBezTo>
                <a:cubicBezTo>
                  <a:pt x="1616" y="1289"/>
                  <a:pt x="1594" y="1261"/>
                  <a:pt x="1570" y="1235"/>
                </a:cubicBezTo>
                <a:cubicBezTo>
                  <a:pt x="1557" y="1220"/>
                  <a:pt x="1542" y="1206"/>
                  <a:pt x="1527" y="1193"/>
                </a:cubicBezTo>
                <a:cubicBezTo>
                  <a:pt x="1507" y="1176"/>
                  <a:pt x="1486" y="1159"/>
                  <a:pt x="1464" y="1145"/>
                </a:cubicBezTo>
                <a:cubicBezTo>
                  <a:pt x="1435" y="1128"/>
                  <a:pt x="1403" y="1125"/>
                  <a:pt x="1370" y="1129"/>
                </a:cubicBezTo>
                <a:cubicBezTo>
                  <a:pt x="1318" y="1136"/>
                  <a:pt x="1275" y="1160"/>
                  <a:pt x="1239" y="1196"/>
                </a:cubicBezTo>
                <a:cubicBezTo>
                  <a:pt x="1207" y="1229"/>
                  <a:pt x="1185" y="1267"/>
                  <a:pt x="1167" y="1309"/>
                </a:cubicBezTo>
                <a:cubicBezTo>
                  <a:pt x="1143" y="1367"/>
                  <a:pt x="1138" y="1425"/>
                  <a:pt x="1155" y="1484"/>
                </a:cubicBezTo>
                <a:cubicBezTo>
                  <a:pt x="1164" y="1517"/>
                  <a:pt x="1183" y="1544"/>
                  <a:pt x="1208" y="1567"/>
                </a:cubicBezTo>
                <a:cubicBezTo>
                  <a:pt x="1258" y="1613"/>
                  <a:pt x="1331" y="1616"/>
                  <a:pt x="1384" y="1588"/>
                </a:cubicBezTo>
                <a:cubicBezTo>
                  <a:pt x="1402" y="1578"/>
                  <a:pt x="1421" y="1564"/>
                  <a:pt x="1428" y="1542"/>
                </a:cubicBezTo>
                <a:cubicBezTo>
                  <a:pt x="1431" y="1531"/>
                  <a:pt x="1438" y="1522"/>
                  <a:pt x="1441" y="1512"/>
                </a:cubicBezTo>
                <a:cubicBezTo>
                  <a:pt x="1453" y="1464"/>
                  <a:pt x="1409" y="1390"/>
                  <a:pt x="1345" y="1402"/>
                </a:cubicBezTo>
                <a:cubicBezTo>
                  <a:pt x="1326" y="1406"/>
                  <a:pt x="1309" y="1412"/>
                  <a:pt x="1301" y="1433"/>
                </a:cubicBezTo>
                <a:cubicBezTo>
                  <a:pt x="1294" y="1454"/>
                  <a:pt x="1299" y="1473"/>
                  <a:pt x="1310" y="1490"/>
                </a:cubicBezTo>
                <a:cubicBezTo>
                  <a:pt x="1318" y="1503"/>
                  <a:pt x="1334" y="1501"/>
                  <a:pt x="1338" y="1486"/>
                </a:cubicBezTo>
                <a:cubicBezTo>
                  <a:pt x="1342" y="1473"/>
                  <a:pt x="1341" y="1460"/>
                  <a:pt x="1342" y="1445"/>
                </a:cubicBezTo>
                <a:cubicBezTo>
                  <a:pt x="1361" y="1444"/>
                  <a:pt x="1372" y="1460"/>
                  <a:pt x="1382" y="1474"/>
                </a:cubicBezTo>
                <a:cubicBezTo>
                  <a:pt x="1390" y="1485"/>
                  <a:pt x="1386" y="1499"/>
                  <a:pt x="1377" y="1512"/>
                </a:cubicBezTo>
                <a:cubicBezTo>
                  <a:pt x="1348" y="1550"/>
                  <a:pt x="1294" y="1550"/>
                  <a:pt x="1261" y="1514"/>
                </a:cubicBezTo>
                <a:cubicBezTo>
                  <a:pt x="1225" y="1477"/>
                  <a:pt x="1224" y="1437"/>
                  <a:pt x="1243" y="1394"/>
                </a:cubicBezTo>
                <a:cubicBezTo>
                  <a:pt x="1253" y="1372"/>
                  <a:pt x="1270" y="1356"/>
                  <a:pt x="1290" y="1341"/>
                </a:cubicBezTo>
                <a:cubicBezTo>
                  <a:pt x="1335" y="1309"/>
                  <a:pt x="1384" y="1307"/>
                  <a:pt x="1435" y="1320"/>
                </a:cubicBezTo>
                <a:cubicBezTo>
                  <a:pt x="1451" y="1324"/>
                  <a:pt x="1466" y="1334"/>
                  <a:pt x="1480" y="1343"/>
                </a:cubicBezTo>
                <a:cubicBezTo>
                  <a:pt x="1521" y="1372"/>
                  <a:pt x="1549" y="1410"/>
                  <a:pt x="1559" y="1460"/>
                </a:cubicBezTo>
                <a:cubicBezTo>
                  <a:pt x="1562" y="1477"/>
                  <a:pt x="1567" y="1496"/>
                  <a:pt x="1565" y="1514"/>
                </a:cubicBezTo>
                <a:cubicBezTo>
                  <a:pt x="1561" y="1552"/>
                  <a:pt x="1551" y="1589"/>
                  <a:pt x="1526" y="1621"/>
                </a:cubicBezTo>
                <a:cubicBezTo>
                  <a:pt x="1496" y="1661"/>
                  <a:pt x="1456" y="1685"/>
                  <a:pt x="1408" y="1701"/>
                </a:cubicBezTo>
                <a:cubicBezTo>
                  <a:pt x="1356" y="1718"/>
                  <a:pt x="1304" y="1720"/>
                  <a:pt x="1252" y="1708"/>
                </a:cubicBezTo>
                <a:cubicBezTo>
                  <a:pt x="1218" y="1700"/>
                  <a:pt x="1184" y="1689"/>
                  <a:pt x="1155" y="1665"/>
                </a:cubicBezTo>
                <a:cubicBezTo>
                  <a:pt x="1139" y="1652"/>
                  <a:pt x="1124" y="1638"/>
                  <a:pt x="1107" y="1626"/>
                </a:cubicBezTo>
                <a:cubicBezTo>
                  <a:pt x="1100" y="1621"/>
                  <a:pt x="1089" y="1616"/>
                  <a:pt x="1080" y="1616"/>
                </a:cubicBezTo>
                <a:cubicBezTo>
                  <a:pt x="823" y="1616"/>
                  <a:pt x="567" y="1616"/>
                  <a:pt x="310" y="1616"/>
                </a:cubicBezTo>
                <a:cubicBezTo>
                  <a:pt x="283" y="1616"/>
                  <a:pt x="255" y="1617"/>
                  <a:pt x="228" y="1612"/>
                </a:cubicBezTo>
                <a:cubicBezTo>
                  <a:pt x="187" y="1606"/>
                  <a:pt x="145" y="1598"/>
                  <a:pt x="106" y="1585"/>
                </a:cubicBezTo>
                <a:cubicBezTo>
                  <a:pt x="74" y="1575"/>
                  <a:pt x="44" y="1558"/>
                  <a:pt x="22" y="1531"/>
                </a:cubicBezTo>
                <a:cubicBezTo>
                  <a:pt x="0" y="1505"/>
                  <a:pt x="2" y="1457"/>
                  <a:pt x="27" y="1432"/>
                </a:cubicBezTo>
                <a:cubicBezTo>
                  <a:pt x="68" y="1390"/>
                  <a:pt x="120" y="1378"/>
                  <a:pt x="173" y="1366"/>
                </a:cubicBezTo>
                <a:cubicBezTo>
                  <a:pt x="238" y="1351"/>
                  <a:pt x="303" y="1355"/>
                  <a:pt x="368" y="1356"/>
                </a:cubicBezTo>
                <a:cubicBezTo>
                  <a:pt x="479" y="1356"/>
                  <a:pt x="589" y="1355"/>
                  <a:pt x="700" y="1359"/>
                </a:cubicBezTo>
                <a:cubicBezTo>
                  <a:pt x="785" y="1362"/>
                  <a:pt x="870" y="1372"/>
                  <a:pt x="955" y="1378"/>
                </a:cubicBezTo>
                <a:cubicBezTo>
                  <a:pt x="957" y="1379"/>
                  <a:pt x="959" y="1379"/>
                  <a:pt x="962" y="1383"/>
                </a:cubicBezTo>
                <a:cubicBezTo>
                  <a:pt x="952" y="1384"/>
                  <a:pt x="942" y="1385"/>
                  <a:pt x="931" y="1385"/>
                </a:cubicBezTo>
                <a:cubicBezTo>
                  <a:pt x="786" y="1387"/>
                  <a:pt x="640" y="1389"/>
                  <a:pt x="495" y="1392"/>
                </a:cubicBezTo>
                <a:cubicBezTo>
                  <a:pt x="406" y="1394"/>
                  <a:pt x="316" y="1397"/>
                  <a:pt x="227" y="1400"/>
                </a:cubicBezTo>
                <a:cubicBezTo>
                  <a:pt x="196" y="1401"/>
                  <a:pt x="168" y="1410"/>
                  <a:pt x="144" y="1432"/>
                </a:cubicBezTo>
                <a:cubicBezTo>
                  <a:pt x="115" y="1458"/>
                  <a:pt x="116" y="1518"/>
                  <a:pt x="146" y="1543"/>
                </a:cubicBezTo>
                <a:cubicBezTo>
                  <a:pt x="173" y="1566"/>
                  <a:pt x="204" y="1570"/>
                  <a:pt x="237" y="1570"/>
                </a:cubicBezTo>
                <a:cubicBezTo>
                  <a:pt x="329" y="1571"/>
                  <a:pt x="421" y="1570"/>
                  <a:pt x="513" y="1570"/>
                </a:cubicBezTo>
                <a:cubicBezTo>
                  <a:pt x="689" y="1570"/>
                  <a:pt x="866" y="1570"/>
                  <a:pt x="1042" y="1570"/>
                </a:cubicBezTo>
                <a:cubicBezTo>
                  <a:pt x="1048" y="1570"/>
                  <a:pt x="1054" y="1570"/>
                  <a:pt x="1061" y="1570"/>
                </a:cubicBezTo>
                <a:cubicBezTo>
                  <a:pt x="1055" y="1552"/>
                  <a:pt x="1047" y="1535"/>
                  <a:pt x="1043" y="1518"/>
                </a:cubicBezTo>
                <a:cubicBezTo>
                  <a:pt x="1036" y="1491"/>
                  <a:pt x="1028" y="1464"/>
                  <a:pt x="1025" y="1437"/>
                </a:cubicBezTo>
                <a:cubicBezTo>
                  <a:pt x="1021" y="1391"/>
                  <a:pt x="1025" y="1345"/>
                  <a:pt x="1036" y="1300"/>
                </a:cubicBezTo>
                <a:cubicBezTo>
                  <a:pt x="1044" y="1266"/>
                  <a:pt x="1055" y="1233"/>
                  <a:pt x="1069" y="1202"/>
                </a:cubicBezTo>
                <a:cubicBezTo>
                  <a:pt x="1083" y="1170"/>
                  <a:pt x="1101" y="1139"/>
                  <a:pt x="1121" y="1111"/>
                </a:cubicBezTo>
                <a:cubicBezTo>
                  <a:pt x="1143" y="1080"/>
                  <a:pt x="1170" y="1053"/>
                  <a:pt x="1203" y="1031"/>
                </a:cubicBezTo>
                <a:cubicBezTo>
                  <a:pt x="1264" y="990"/>
                  <a:pt x="1330" y="976"/>
                  <a:pt x="1401" y="989"/>
                </a:cubicBezTo>
                <a:cubicBezTo>
                  <a:pt x="1441" y="997"/>
                  <a:pt x="1479" y="1011"/>
                  <a:pt x="1514" y="1034"/>
                </a:cubicBezTo>
                <a:cubicBezTo>
                  <a:pt x="1524" y="1041"/>
                  <a:pt x="1536" y="1047"/>
                  <a:pt x="1548" y="1054"/>
                </a:cubicBezTo>
                <a:cubicBezTo>
                  <a:pt x="1551" y="1027"/>
                  <a:pt x="1551" y="1000"/>
                  <a:pt x="1555" y="974"/>
                </a:cubicBezTo>
                <a:cubicBezTo>
                  <a:pt x="1564" y="925"/>
                  <a:pt x="1573" y="876"/>
                  <a:pt x="1586" y="827"/>
                </a:cubicBezTo>
                <a:cubicBezTo>
                  <a:pt x="1595" y="790"/>
                  <a:pt x="1607" y="753"/>
                  <a:pt x="1622" y="718"/>
                </a:cubicBezTo>
                <a:cubicBezTo>
                  <a:pt x="1644" y="668"/>
                  <a:pt x="1668" y="619"/>
                  <a:pt x="1698" y="573"/>
                </a:cubicBezTo>
                <a:cubicBezTo>
                  <a:pt x="1733" y="520"/>
                  <a:pt x="1772" y="472"/>
                  <a:pt x="1822" y="433"/>
                </a:cubicBezTo>
                <a:cubicBezTo>
                  <a:pt x="1847" y="414"/>
                  <a:pt x="1875" y="398"/>
                  <a:pt x="1903" y="384"/>
                </a:cubicBezTo>
                <a:cubicBezTo>
                  <a:pt x="1982" y="344"/>
                  <a:pt x="2064" y="345"/>
                  <a:pt x="2147" y="372"/>
                </a:cubicBezTo>
                <a:cubicBezTo>
                  <a:pt x="2178" y="382"/>
                  <a:pt x="2206" y="403"/>
                  <a:pt x="2229" y="428"/>
                </a:cubicBezTo>
                <a:cubicBezTo>
                  <a:pt x="2237" y="436"/>
                  <a:pt x="2245" y="443"/>
                  <a:pt x="2253" y="451"/>
                </a:cubicBezTo>
                <a:cubicBezTo>
                  <a:pt x="2266" y="420"/>
                  <a:pt x="2277" y="389"/>
                  <a:pt x="2290" y="358"/>
                </a:cubicBezTo>
                <a:cubicBezTo>
                  <a:pt x="2306" y="320"/>
                  <a:pt x="2322" y="281"/>
                  <a:pt x="2341" y="244"/>
                </a:cubicBezTo>
                <a:cubicBezTo>
                  <a:pt x="2354" y="216"/>
                  <a:pt x="2369" y="189"/>
                  <a:pt x="2386" y="164"/>
                </a:cubicBezTo>
                <a:cubicBezTo>
                  <a:pt x="2397" y="147"/>
                  <a:pt x="2412" y="133"/>
                  <a:pt x="2427" y="119"/>
                </a:cubicBezTo>
                <a:cubicBezTo>
                  <a:pt x="2444" y="103"/>
                  <a:pt x="2462" y="88"/>
                  <a:pt x="2480" y="72"/>
                </a:cubicBezTo>
                <a:cubicBezTo>
                  <a:pt x="2485" y="68"/>
                  <a:pt x="2491" y="66"/>
                  <a:pt x="2497" y="62"/>
                </a:cubicBezTo>
                <a:cubicBezTo>
                  <a:pt x="2526" y="44"/>
                  <a:pt x="2555" y="30"/>
                  <a:pt x="2587" y="19"/>
                </a:cubicBezTo>
                <a:cubicBezTo>
                  <a:pt x="2624" y="5"/>
                  <a:pt x="2662" y="0"/>
                  <a:pt x="2699" y="9"/>
                </a:cubicBezTo>
                <a:cubicBezTo>
                  <a:pt x="2730" y="15"/>
                  <a:pt x="2760" y="25"/>
                  <a:pt x="2786" y="46"/>
                </a:cubicBezTo>
                <a:cubicBezTo>
                  <a:pt x="2815" y="70"/>
                  <a:pt x="2833" y="99"/>
                  <a:pt x="2848" y="132"/>
                </a:cubicBezTo>
                <a:cubicBezTo>
                  <a:pt x="2859" y="156"/>
                  <a:pt x="2869" y="180"/>
                  <a:pt x="2878" y="204"/>
                </a:cubicBezTo>
                <a:cubicBezTo>
                  <a:pt x="2889" y="235"/>
                  <a:pt x="2899" y="266"/>
                  <a:pt x="2910" y="297"/>
                </a:cubicBezTo>
                <a:cubicBezTo>
                  <a:pt x="2920" y="326"/>
                  <a:pt x="2930" y="355"/>
                  <a:pt x="2941" y="384"/>
                </a:cubicBezTo>
                <a:cubicBezTo>
                  <a:pt x="2962" y="435"/>
                  <a:pt x="2983" y="485"/>
                  <a:pt x="3005" y="536"/>
                </a:cubicBezTo>
                <a:cubicBezTo>
                  <a:pt x="3010" y="548"/>
                  <a:pt x="3018" y="559"/>
                  <a:pt x="3024" y="569"/>
                </a:cubicBezTo>
                <a:cubicBezTo>
                  <a:pt x="3050" y="571"/>
                  <a:pt x="3077" y="574"/>
                  <a:pt x="3104" y="577"/>
                </a:cubicBezTo>
                <a:cubicBezTo>
                  <a:pt x="3107" y="577"/>
                  <a:pt x="3111" y="575"/>
                  <a:pt x="3114" y="572"/>
                </a:cubicBezTo>
                <a:cubicBezTo>
                  <a:pt x="3140" y="543"/>
                  <a:pt x="3172" y="523"/>
                  <a:pt x="3207" y="507"/>
                </a:cubicBezTo>
                <a:cubicBezTo>
                  <a:pt x="3248" y="487"/>
                  <a:pt x="3290" y="482"/>
                  <a:pt x="3334" y="490"/>
                </a:cubicBezTo>
                <a:cubicBezTo>
                  <a:pt x="3393" y="501"/>
                  <a:pt x="3428" y="550"/>
                  <a:pt x="3423" y="610"/>
                </a:cubicBezTo>
                <a:cubicBezTo>
                  <a:pt x="3423" y="616"/>
                  <a:pt x="3422" y="623"/>
                  <a:pt x="3422" y="630"/>
                </a:cubicBezTo>
                <a:cubicBezTo>
                  <a:pt x="3444" y="638"/>
                  <a:pt x="3461" y="626"/>
                  <a:pt x="3477" y="616"/>
                </a:cubicBezTo>
                <a:cubicBezTo>
                  <a:pt x="3489" y="609"/>
                  <a:pt x="3499" y="599"/>
                  <a:pt x="3509" y="590"/>
                </a:cubicBezTo>
                <a:cubicBezTo>
                  <a:pt x="3533" y="568"/>
                  <a:pt x="3573" y="560"/>
                  <a:pt x="3606" y="577"/>
                </a:cubicBezTo>
                <a:cubicBezTo>
                  <a:pt x="3631" y="591"/>
                  <a:pt x="3655" y="608"/>
                  <a:pt x="3679" y="624"/>
                </a:cubicBezTo>
                <a:cubicBezTo>
                  <a:pt x="3716" y="650"/>
                  <a:pt x="3751" y="680"/>
                  <a:pt x="3800" y="677"/>
                </a:cubicBezTo>
                <a:cubicBezTo>
                  <a:pt x="3821" y="675"/>
                  <a:pt x="3841" y="671"/>
                  <a:pt x="3857" y="656"/>
                </a:cubicBezTo>
                <a:cubicBezTo>
                  <a:pt x="3873" y="641"/>
                  <a:pt x="3890" y="628"/>
                  <a:pt x="3906" y="615"/>
                </a:cubicBezTo>
                <a:cubicBezTo>
                  <a:pt x="3930" y="597"/>
                  <a:pt x="3960" y="595"/>
                  <a:pt x="3980" y="607"/>
                </a:cubicBezTo>
                <a:cubicBezTo>
                  <a:pt x="3966" y="611"/>
                  <a:pt x="3948" y="614"/>
                  <a:pt x="3933" y="621"/>
                </a:cubicBezTo>
                <a:cubicBezTo>
                  <a:pt x="3925" y="624"/>
                  <a:pt x="3919" y="633"/>
                  <a:pt x="3913" y="639"/>
                </a:cubicBezTo>
                <a:cubicBezTo>
                  <a:pt x="3909" y="643"/>
                  <a:pt x="3905" y="645"/>
                  <a:pt x="3901" y="648"/>
                </a:cubicBezTo>
                <a:cubicBezTo>
                  <a:pt x="3897" y="650"/>
                  <a:pt x="3893" y="651"/>
                  <a:pt x="3890" y="653"/>
                </a:cubicBezTo>
                <a:cubicBezTo>
                  <a:pt x="3873" y="664"/>
                  <a:pt x="3857" y="676"/>
                  <a:pt x="3839" y="686"/>
                </a:cubicBezTo>
                <a:cubicBezTo>
                  <a:pt x="3801" y="708"/>
                  <a:pt x="3761" y="707"/>
                  <a:pt x="3722" y="692"/>
                </a:cubicBezTo>
                <a:cubicBezTo>
                  <a:pt x="3690" y="679"/>
                  <a:pt x="3661" y="658"/>
                  <a:pt x="3631" y="641"/>
                </a:cubicBezTo>
                <a:cubicBezTo>
                  <a:pt x="3623" y="636"/>
                  <a:pt x="3615" y="629"/>
                  <a:pt x="3607" y="624"/>
                </a:cubicBezTo>
                <a:cubicBezTo>
                  <a:pt x="3564" y="599"/>
                  <a:pt x="3530" y="583"/>
                  <a:pt x="3492" y="627"/>
                </a:cubicBezTo>
                <a:cubicBezTo>
                  <a:pt x="3475" y="646"/>
                  <a:pt x="3438" y="653"/>
                  <a:pt x="3414" y="641"/>
                </a:cubicBezTo>
                <a:cubicBezTo>
                  <a:pt x="3409" y="638"/>
                  <a:pt x="3406" y="631"/>
                  <a:pt x="3402" y="626"/>
                </a:cubicBezTo>
                <a:cubicBezTo>
                  <a:pt x="3393" y="612"/>
                  <a:pt x="3388" y="595"/>
                  <a:pt x="3376" y="585"/>
                </a:cubicBezTo>
                <a:cubicBezTo>
                  <a:pt x="3351" y="564"/>
                  <a:pt x="3320" y="552"/>
                  <a:pt x="3286" y="550"/>
                </a:cubicBezTo>
                <a:cubicBezTo>
                  <a:pt x="3230" y="545"/>
                  <a:pt x="3176" y="550"/>
                  <a:pt x="3130" y="586"/>
                </a:cubicBezTo>
                <a:cubicBezTo>
                  <a:pt x="3139" y="591"/>
                  <a:pt x="3148" y="597"/>
                  <a:pt x="3157" y="600"/>
                </a:cubicBezTo>
                <a:cubicBezTo>
                  <a:pt x="3191" y="611"/>
                  <a:pt x="3211" y="636"/>
                  <a:pt x="3222" y="666"/>
                </a:cubicBezTo>
                <a:cubicBezTo>
                  <a:pt x="3228" y="680"/>
                  <a:pt x="3227" y="699"/>
                  <a:pt x="3221" y="713"/>
                </a:cubicBezTo>
                <a:cubicBezTo>
                  <a:pt x="3209" y="742"/>
                  <a:pt x="3184" y="759"/>
                  <a:pt x="3152" y="765"/>
                </a:cubicBezTo>
                <a:cubicBezTo>
                  <a:pt x="3136" y="768"/>
                  <a:pt x="3124" y="775"/>
                  <a:pt x="3112" y="787"/>
                </a:cubicBezTo>
                <a:cubicBezTo>
                  <a:pt x="3096" y="806"/>
                  <a:pt x="3075" y="821"/>
                  <a:pt x="3057" y="838"/>
                </a:cubicBezTo>
                <a:cubicBezTo>
                  <a:pt x="3029" y="864"/>
                  <a:pt x="2988" y="871"/>
                  <a:pt x="2955" y="855"/>
                </a:cubicBezTo>
                <a:cubicBezTo>
                  <a:pt x="2932" y="844"/>
                  <a:pt x="2914" y="828"/>
                  <a:pt x="2899" y="808"/>
                </a:cubicBezTo>
                <a:cubicBezTo>
                  <a:pt x="2893" y="798"/>
                  <a:pt x="2886" y="794"/>
                  <a:pt x="2873" y="796"/>
                </a:cubicBezTo>
                <a:cubicBezTo>
                  <a:pt x="2835" y="803"/>
                  <a:pt x="2796" y="797"/>
                  <a:pt x="2761" y="782"/>
                </a:cubicBezTo>
                <a:cubicBezTo>
                  <a:pt x="2745" y="775"/>
                  <a:pt x="2728" y="763"/>
                  <a:pt x="2720" y="749"/>
                </a:cubicBezTo>
                <a:cubicBezTo>
                  <a:pt x="2698" y="711"/>
                  <a:pt x="2717" y="670"/>
                  <a:pt x="2761" y="654"/>
                </a:cubicBezTo>
                <a:cubicBezTo>
                  <a:pt x="2803" y="638"/>
                  <a:pt x="2847" y="632"/>
                  <a:pt x="2892" y="634"/>
                </a:cubicBezTo>
                <a:cubicBezTo>
                  <a:pt x="2902" y="635"/>
                  <a:pt x="2913" y="634"/>
                  <a:pt x="2923" y="633"/>
                </a:cubicBezTo>
                <a:cubicBezTo>
                  <a:pt x="2963" y="628"/>
                  <a:pt x="3001" y="631"/>
                  <a:pt x="3035" y="654"/>
                </a:cubicBezTo>
                <a:cubicBezTo>
                  <a:pt x="3059" y="670"/>
                  <a:pt x="3062" y="709"/>
                  <a:pt x="3040" y="725"/>
                </a:cubicBezTo>
                <a:cubicBezTo>
                  <a:pt x="3008" y="749"/>
                  <a:pt x="2972" y="762"/>
                  <a:pt x="2932" y="754"/>
                </a:cubicBezTo>
                <a:cubicBezTo>
                  <a:pt x="2918" y="751"/>
                  <a:pt x="2904" y="741"/>
                  <a:pt x="2891" y="732"/>
                </a:cubicBezTo>
                <a:cubicBezTo>
                  <a:pt x="2882" y="727"/>
                  <a:pt x="2877" y="716"/>
                  <a:pt x="2882" y="706"/>
                </a:cubicBezTo>
                <a:cubicBezTo>
                  <a:pt x="2889" y="696"/>
                  <a:pt x="2896" y="682"/>
                  <a:pt x="2911" y="681"/>
                </a:cubicBezTo>
                <a:cubicBezTo>
                  <a:pt x="2914" y="680"/>
                  <a:pt x="2918" y="683"/>
                  <a:pt x="2922" y="685"/>
                </a:cubicBezTo>
                <a:cubicBezTo>
                  <a:pt x="2920" y="688"/>
                  <a:pt x="2918" y="692"/>
                  <a:pt x="2916" y="695"/>
                </a:cubicBezTo>
                <a:cubicBezTo>
                  <a:pt x="2912" y="700"/>
                  <a:pt x="2903" y="706"/>
                  <a:pt x="2904" y="709"/>
                </a:cubicBezTo>
                <a:cubicBezTo>
                  <a:pt x="2906" y="717"/>
                  <a:pt x="2911" y="726"/>
                  <a:pt x="2918" y="730"/>
                </a:cubicBezTo>
                <a:cubicBezTo>
                  <a:pt x="2935" y="740"/>
                  <a:pt x="2953" y="735"/>
                  <a:pt x="2971" y="727"/>
                </a:cubicBezTo>
                <a:cubicBezTo>
                  <a:pt x="2992" y="718"/>
                  <a:pt x="2999" y="694"/>
                  <a:pt x="2992" y="676"/>
                </a:cubicBezTo>
                <a:cubicBezTo>
                  <a:pt x="2980" y="647"/>
                  <a:pt x="2951" y="637"/>
                  <a:pt x="2926" y="642"/>
                </a:cubicBezTo>
                <a:cubicBezTo>
                  <a:pt x="2917" y="644"/>
                  <a:pt x="2908" y="647"/>
                  <a:pt x="2900" y="647"/>
                </a:cubicBezTo>
                <a:cubicBezTo>
                  <a:pt x="2863" y="644"/>
                  <a:pt x="2830" y="655"/>
                  <a:pt x="2798" y="674"/>
                </a:cubicBezTo>
                <a:cubicBezTo>
                  <a:pt x="2760" y="696"/>
                  <a:pt x="2767" y="734"/>
                  <a:pt x="2797" y="754"/>
                </a:cubicBezTo>
                <a:cubicBezTo>
                  <a:pt x="2826" y="773"/>
                  <a:pt x="2858" y="782"/>
                  <a:pt x="2893" y="778"/>
                </a:cubicBezTo>
                <a:cubicBezTo>
                  <a:pt x="2896" y="778"/>
                  <a:pt x="2898" y="780"/>
                  <a:pt x="2900" y="782"/>
                </a:cubicBezTo>
                <a:cubicBezTo>
                  <a:pt x="2920" y="794"/>
                  <a:pt x="2939" y="808"/>
                  <a:pt x="2960" y="817"/>
                </a:cubicBezTo>
                <a:cubicBezTo>
                  <a:pt x="3003" y="837"/>
                  <a:pt x="3049" y="823"/>
                  <a:pt x="3082" y="781"/>
                </a:cubicBezTo>
                <a:cubicBezTo>
                  <a:pt x="3095" y="765"/>
                  <a:pt x="3112" y="757"/>
                  <a:pt x="3131" y="751"/>
                </a:cubicBezTo>
                <a:cubicBezTo>
                  <a:pt x="3148" y="747"/>
                  <a:pt x="3163" y="736"/>
                  <a:pt x="3167" y="718"/>
                </a:cubicBezTo>
                <a:cubicBezTo>
                  <a:pt x="3173" y="688"/>
                  <a:pt x="3174" y="660"/>
                  <a:pt x="3154" y="633"/>
                </a:cubicBezTo>
                <a:cubicBezTo>
                  <a:pt x="3137" y="609"/>
                  <a:pt x="3116" y="593"/>
                  <a:pt x="3089" y="589"/>
                </a:cubicBezTo>
                <a:cubicBezTo>
                  <a:pt x="3065" y="585"/>
                  <a:pt x="3040" y="581"/>
                  <a:pt x="3018" y="598"/>
                </a:cubicBezTo>
                <a:cubicBezTo>
                  <a:pt x="3016" y="599"/>
                  <a:pt x="3012" y="600"/>
                  <a:pt x="3010" y="599"/>
                </a:cubicBezTo>
                <a:cubicBezTo>
                  <a:pt x="3001" y="596"/>
                  <a:pt x="2991" y="593"/>
                  <a:pt x="2984" y="588"/>
                </a:cubicBezTo>
                <a:cubicBezTo>
                  <a:pt x="2968" y="577"/>
                  <a:pt x="2954" y="563"/>
                  <a:pt x="2937" y="553"/>
                </a:cubicBezTo>
                <a:cubicBezTo>
                  <a:pt x="2925" y="546"/>
                  <a:pt x="2911" y="542"/>
                  <a:pt x="2897" y="541"/>
                </a:cubicBezTo>
                <a:cubicBezTo>
                  <a:pt x="2849" y="535"/>
                  <a:pt x="2804" y="539"/>
                  <a:pt x="2767" y="577"/>
                </a:cubicBezTo>
                <a:cubicBezTo>
                  <a:pt x="2764" y="581"/>
                  <a:pt x="2756" y="582"/>
                  <a:pt x="2750" y="581"/>
                </a:cubicBezTo>
                <a:cubicBezTo>
                  <a:pt x="2709" y="578"/>
                  <a:pt x="2669" y="580"/>
                  <a:pt x="2633" y="604"/>
                </a:cubicBezTo>
                <a:cubicBezTo>
                  <a:pt x="2597" y="627"/>
                  <a:pt x="2565" y="676"/>
                  <a:pt x="2580" y="736"/>
                </a:cubicBezTo>
                <a:cubicBezTo>
                  <a:pt x="2585" y="756"/>
                  <a:pt x="2591" y="776"/>
                  <a:pt x="2603" y="792"/>
                </a:cubicBezTo>
                <a:cubicBezTo>
                  <a:pt x="2615" y="810"/>
                  <a:pt x="2633" y="825"/>
                  <a:pt x="2651" y="837"/>
                </a:cubicBezTo>
                <a:cubicBezTo>
                  <a:pt x="2675" y="853"/>
                  <a:pt x="2700" y="867"/>
                  <a:pt x="2727" y="878"/>
                </a:cubicBezTo>
                <a:cubicBezTo>
                  <a:pt x="2762" y="892"/>
                  <a:pt x="2800" y="888"/>
                  <a:pt x="2837" y="886"/>
                </a:cubicBezTo>
                <a:cubicBezTo>
                  <a:pt x="2845" y="886"/>
                  <a:pt x="2854" y="888"/>
                  <a:pt x="2862" y="890"/>
                </a:cubicBezTo>
                <a:cubicBezTo>
                  <a:pt x="2881" y="896"/>
                  <a:pt x="2900" y="906"/>
                  <a:pt x="2921" y="909"/>
                </a:cubicBezTo>
                <a:cubicBezTo>
                  <a:pt x="2950" y="913"/>
                  <a:pt x="2979" y="913"/>
                  <a:pt x="3008" y="913"/>
                </a:cubicBezTo>
                <a:cubicBezTo>
                  <a:pt x="3022" y="913"/>
                  <a:pt x="3035" y="909"/>
                  <a:pt x="3047" y="903"/>
                </a:cubicBezTo>
                <a:cubicBezTo>
                  <a:pt x="3067" y="894"/>
                  <a:pt x="3085" y="881"/>
                  <a:pt x="3102" y="871"/>
                </a:cubicBezTo>
                <a:cubicBezTo>
                  <a:pt x="3143" y="891"/>
                  <a:pt x="3186" y="899"/>
                  <a:pt x="3231" y="892"/>
                </a:cubicBezTo>
                <a:cubicBezTo>
                  <a:pt x="3279" y="883"/>
                  <a:pt x="3307" y="850"/>
                  <a:pt x="3329" y="808"/>
                </a:cubicBezTo>
                <a:cubicBezTo>
                  <a:pt x="3346" y="808"/>
                  <a:pt x="3364" y="810"/>
                  <a:pt x="3382" y="808"/>
                </a:cubicBezTo>
                <a:cubicBezTo>
                  <a:pt x="3400" y="806"/>
                  <a:pt x="3419" y="802"/>
                  <a:pt x="3436" y="796"/>
                </a:cubicBezTo>
                <a:cubicBezTo>
                  <a:pt x="3462" y="788"/>
                  <a:pt x="3491" y="759"/>
                  <a:pt x="3489" y="733"/>
                </a:cubicBezTo>
                <a:cubicBezTo>
                  <a:pt x="3488" y="718"/>
                  <a:pt x="3494" y="709"/>
                  <a:pt x="3502" y="697"/>
                </a:cubicBezTo>
                <a:cubicBezTo>
                  <a:pt x="3521" y="669"/>
                  <a:pt x="3547" y="663"/>
                  <a:pt x="3576" y="671"/>
                </a:cubicBezTo>
                <a:cubicBezTo>
                  <a:pt x="3606" y="678"/>
                  <a:pt x="3634" y="690"/>
                  <a:pt x="3663" y="700"/>
                </a:cubicBezTo>
                <a:cubicBezTo>
                  <a:pt x="3677" y="705"/>
                  <a:pt x="3692" y="709"/>
                  <a:pt x="3705" y="716"/>
                </a:cubicBezTo>
                <a:cubicBezTo>
                  <a:pt x="3736" y="731"/>
                  <a:pt x="3769" y="735"/>
                  <a:pt x="3802" y="730"/>
                </a:cubicBezTo>
                <a:cubicBezTo>
                  <a:pt x="3813" y="728"/>
                  <a:pt x="3823" y="723"/>
                  <a:pt x="3832" y="719"/>
                </a:cubicBezTo>
                <a:cubicBezTo>
                  <a:pt x="3855" y="709"/>
                  <a:pt x="3872" y="691"/>
                  <a:pt x="3887" y="67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Freeform 6"/>
          <p:cNvSpPr/>
          <p:nvPr userDrawn="1"/>
        </p:nvSpPr>
        <p:spPr bwMode="auto">
          <a:xfrm>
            <a:off x="9915294" y="4441381"/>
            <a:ext cx="3063747" cy="1803094"/>
          </a:xfrm>
          <a:custGeom>
            <a:avLst/>
            <a:gdLst>
              <a:gd name="T0" fmla="*/ 3510 w 4495"/>
              <a:gd name="T1" fmla="*/ 741 h 2642"/>
              <a:gd name="T2" fmla="*/ 3185 w 4495"/>
              <a:gd name="T3" fmla="*/ 1023 h 2642"/>
              <a:gd name="T4" fmla="*/ 3732 w 4495"/>
              <a:gd name="T5" fmla="*/ 1571 h 2642"/>
              <a:gd name="T6" fmla="*/ 4453 w 4495"/>
              <a:gd name="T7" fmla="*/ 1757 h 2642"/>
              <a:gd name="T8" fmla="*/ 725 w 4495"/>
              <a:gd name="T9" fmla="*/ 1957 h 2642"/>
              <a:gd name="T10" fmla="*/ 2100 w 4495"/>
              <a:gd name="T11" fmla="*/ 2171 h 2642"/>
              <a:gd name="T12" fmla="*/ 3175 w 4495"/>
              <a:gd name="T13" fmla="*/ 2386 h 2642"/>
              <a:gd name="T14" fmla="*/ 2639 w 4495"/>
              <a:gd name="T15" fmla="*/ 2600 h 2642"/>
              <a:gd name="T16" fmla="*/ 2714 w 4495"/>
              <a:gd name="T17" fmla="*/ 2484 h 2642"/>
              <a:gd name="T18" fmla="*/ 1960 w 4495"/>
              <a:gd name="T19" fmla="*/ 2363 h 2642"/>
              <a:gd name="T20" fmla="*/ 3653 w 4495"/>
              <a:gd name="T21" fmla="*/ 2111 h 2642"/>
              <a:gd name="T22" fmla="*/ 483 w 4495"/>
              <a:gd name="T23" fmla="*/ 1826 h 2642"/>
              <a:gd name="T24" fmla="*/ 4246 w 4495"/>
              <a:gd name="T25" fmla="*/ 1608 h 2642"/>
              <a:gd name="T26" fmla="*/ 3226 w 4495"/>
              <a:gd name="T27" fmla="*/ 1362 h 2642"/>
              <a:gd name="T28" fmla="*/ 2917 w 4495"/>
              <a:gd name="T29" fmla="*/ 965 h 2642"/>
              <a:gd name="T30" fmla="*/ 2651 w 4495"/>
              <a:gd name="T31" fmla="*/ 569 h 2642"/>
              <a:gd name="T32" fmla="*/ 2698 w 4495"/>
              <a:gd name="T33" fmla="*/ 339 h 2642"/>
              <a:gd name="T34" fmla="*/ 2417 w 4495"/>
              <a:gd name="T35" fmla="*/ 760 h 2642"/>
              <a:gd name="T36" fmla="*/ 2957 w 4495"/>
              <a:gd name="T37" fmla="*/ 1168 h 2642"/>
              <a:gd name="T38" fmla="*/ 2536 w 4495"/>
              <a:gd name="T39" fmla="*/ 1677 h 2642"/>
              <a:gd name="T40" fmla="*/ 2788 w 4495"/>
              <a:gd name="T41" fmla="*/ 1371 h 2642"/>
              <a:gd name="T42" fmla="*/ 2696 w 4495"/>
              <a:gd name="T43" fmla="*/ 1468 h 2642"/>
              <a:gd name="T44" fmla="*/ 2758 w 4495"/>
              <a:gd name="T45" fmla="*/ 1583 h 2642"/>
              <a:gd name="T46" fmla="*/ 2430 w 4495"/>
              <a:gd name="T47" fmla="*/ 1081 h 2642"/>
              <a:gd name="T48" fmla="*/ 2128 w 4495"/>
              <a:gd name="T49" fmla="*/ 612 h 2642"/>
              <a:gd name="T50" fmla="*/ 1747 w 4495"/>
              <a:gd name="T51" fmla="*/ 1209 h 2642"/>
              <a:gd name="T52" fmla="*/ 1956 w 4495"/>
              <a:gd name="T53" fmla="*/ 1028 h 2642"/>
              <a:gd name="T54" fmla="*/ 2026 w 4495"/>
              <a:gd name="T55" fmla="*/ 1148 h 2642"/>
              <a:gd name="T56" fmla="*/ 2025 w 4495"/>
              <a:gd name="T57" fmla="*/ 900 h 2642"/>
              <a:gd name="T58" fmla="*/ 2014 w 4495"/>
              <a:gd name="T59" fmla="*/ 1417 h 2642"/>
              <a:gd name="T60" fmla="*/ 1370 w 4495"/>
              <a:gd name="T61" fmla="*/ 1129 h 2642"/>
              <a:gd name="T62" fmla="*/ 1441 w 4495"/>
              <a:gd name="T63" fmla="*/ 1512 h 2642"/>
              <a:gd name="T64" fmla="*/ 1377 w 4495"/>
              <a:gd name="T65" fmla="*/ 1512 h 2642"/>
              <a:gd name="T66" fmla="*/ 1565 w 4495"/>
              <a:gd name="T67" fmla="*/ 1514 h 2642"/>
              <a:gd name="T68" fmla="*/ 310 w 4495"/>
              <a:gd name="T69" fmla="*/ 1616 h 2642"/>
              <a:gd name="T70" fmla="*/ 700 w 4495"/>
              <a:gd name="T71" fmla="*/ 1359 h 2642"/>
              <a:gd name="T72" fmla="*/ 146 w 4495"/>
              <a:gd name="T73" fmla="*/ 1543 h 2642"/>
              <a:gd name="T74" fmla="*/ 1036 w 4495"/>
              <a:gd name="T75" fmla="*/ 1300 h 2642"/>
              <a:gd name="T76" fmla="*/ 1555 w 4495"/>
              <a:gd name="T77" fmla="*/ 974 h 2642"/>
              <a:gd name="T78" fmla="*/ 2229 w 4495"/>
              <a:gd name="T79" fmla="*/ 428 h 2642"/>
              <a:gd name="T80" fmla="*/ 2497 w 4495"/>
              <a:gd name="T81" fmla="*/ 62 h 2642"/>
              <a:gd name="T82" fmla="*/ 2941 w 4495"/>
              <a:gd name="T83" fmla="*/ 384 h 2642"/>
              <a:gd name="T84" fmla="*/ 3423 w 4495"/>
              <a:gd name="T85" fmla="*/ 610 h 2642"/>
              <a:gd name="T86" fmla="*/ 3857 w 4495"/>
              <a:gd name="T87" fmla="*/ 656 h 2642"/>
              <a:gd name="T88" fmla="*/ 3839 w 4495"/>
              <a:gd name="T89" fmla="*/ 686 h 2642"/>
              <a:gd name="T90" fmla="*/ 3376 w 4495"/>
              <a:gd name="T91" fmla="*/ 585 h 2642"/>
              <a:gd name="T92" fmla="*/ 3112 w 4495"/>
              <a:gd name="T93" fmla="*/ 787 h 2642"/>
              <a:gd name="T94" fmla="*/ 2761 w 4495"/>
              <a:gd name="T95" fmla="*/ 654 h 2642"/>
              <a:gd name="T96" fmla="*/ 2882 w 4495"/>
              <a:gd name="T97" fmla="*/ 706 h 2642"/>
              <a:gd name="T98" fmla="*/ 2992 w 4495"/>
              <a:gd name="T99" fmla="*/ 676 h 2642"/>
              <a:gd name="T100" fmla="*/ 2960 w 4495"/>
              <a:gd name="T101" fmla="*/ 817 h 2642"/>
              <a:gd name="T102" fmla="*/ 3010 w 4495"/>
              <a:gd name="T103" fmla="*/ 599 h 2642"/>
              <a:gd name="T104" fmla="*/ 2580 w 4495"/>
              <a:gd name="T105" fmla="*/ 736 h 2642"/>
              <a:gd name="T106" fmla="*/ 3008 w 4495"/>
              <a:gd name="T107" fmla="*/ 913 h 2642"/>
              <a:gd name="T108" fmla="*/ 3489 w 4495"/>
              <a:gd name="T109" fmla="*/ 733 h 2642"/>
              <a:gd name="T110" fmla="*/ 3887 w 4495"/>
              <a:gd name="T111" fmla="*/ 672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95" h="2642">
                <a:moveTo>
                  <a:pt x="3887" y="672"/>
                </a:moveTo>
                <a:cubicBezTo>
                  <a:pt x="3873" y="700"/>
                  <a:pt x="3861" y="729"/>
                  <a:pt x="3842" y="754"/>
                </a:cubicBezTo>
                <a:cubicBezTo>
                  <a:pt x="3824" y="778"/>
                  <a:pt x="3795" y="780"/>
                  <a:pt x="3767" y="770"/>
                </a:cubicBezTo>
                <a:cubicBezTo>
                  <a:pt x="3743" y="762"/>
                  <a:pt x="3721" y="749"/>
                  <a:pt x="3697" y="739"/>
                </a:cubicBezTo>
                <a:cubicBezTo>
                  <a:pt x="3667" y="727"/>
                  <a:pt x="3637" y="715"/>
                  <a:pt x="3607" y="706"/>
                </a:cubicBezTo>
                <a:cubicBezTo>
                  <a:pt x="3579" y="699"/>
                  <a:pt x="3551" y="704"/>
                  <a:pt x="3524" y="713"/>
                </a:cubicBezTo>
                <a:cubicBezTo>
                  <a:pt x="3510" y="718"/>
                  <a:pt x="3506" y="726"/>
                  <a:pt x="3510" y="741"/>
                </a:cubicBezTo>
                <a:cubicBezTo>
                  <a:pt x="3514" y="764"/>
                  <a:pt x="3517" y="787"/>
                  <a:pt x="3505" y="808"/>
                </a:cubicBezTo>
                <a:cubicBezTo>
                  <a:pt x="3500" y="816"/>
                  <a:pt x="3493" y="824"/>
                  <a:pt x="3484" y="829"/>
                </a:cubicBezTo>
                <a:cubicBezTo>
                  <a:pt x="3452" y="847"/>
                  <a:pt x="3418" y="853"/>
                  <a:pt x="3382" y="840"/>
                </a:cubicBezTo>
                <a:cubicBezTo>
                  <a:pt x="3367" y="835"/>
                  <a:pt x="3351" y="832"/>
                  <a:pt x="3334" y="828"/>
                </a:cubicBezTo>
                <a:cubicBezTo>
                  <a:pt x="3329" y="869"/>
                  <a:pt x="3323" y="912"/>
                  <a:pt x="3281" y="935"/>
                </a:cubicBezTo>
                <a:cubicBezTo>
                  <a:pt x="3240" y="958"/>
                  <a:pt x="3200" y="943"/>
                  <a:pt x="3160" y="924"/>
                </a:cubicBezTo>
                <a:cubicBezTo>
                  <a:pt x="3169" y="959"/>
                  <a:pt x="3176" y="991"/>
                  <a:pt x="3185" y="1023"/>
                </a:cubicBezTo>
                <a:cubicBezTo>
                  <a:pt x="3197" y="1068"/>
                  <a:pt x="3211" y="1112"/>
                  <a:pt x="3223" y="1156"/>
                </a:cubicBezTo>
                <a:cubicBezTo>
                  <a:pt x="3228" y="1171"/>
                  <a:pt x="3231" y="1188"/>
                  <a:pt x="3237" y="1203"/>
                </a:cubicBezTo>
                <a:cubicBezTo>
                  <a:pt x="3250" y="1238"/>
                  <a:pt x="3262" y="1274"/>
                  <a:pt x="3278" y="1308"/>
                </a:cubicBezTo>
                <a:cubicBezTo>
                  <a:pt x="3291" y="1334"/>
                  <a:pt x="3307" y="1358"/>
                  <a:pt x="3326" y="1381"/>
                </a:cubicBezTo>
                <a:cubicBezTo>
                  <a:pt x="3345" y="1405"/>
                  <a:pt x="3367" y="1427"/>
                  <a:pt x="3389" y="1448"/>
                </a:cubicBezTo>
                <a:cubicBezTo>
                  <a:pt x="3421" y="1477"/>
                  <a:pt x="3458" y="1497"/>
                  <a:pt x="3497" y="1514"/>
                </a:cubicBezTo>
                <a:cubicBezTo>
                  <a:pt x="3572" y="1548"/>
                  <a:pt x="3651" y="1563"/>
                  <a:pt x="3732" y="1571"/>
                </a:cubicBezTo>
                <a:cubicBezTo>
                  <a:pt x="3761" y="1573"/>
                  <a:pt x="3790" y="1574"/>
                  <a:pt x="3819" y="1577"/>
                </a:cubicBezTo>
                <a:cubicBezTo>
                  <a:pt x="3938" y="1590"/>
                  <a:pt x="4056" y="1582"/>
                  <a:pt x="4175" y="1581"/>
                </a:cubicBezTo>
                <a:cubicBezTo>
                  <a:pt x="4204" y="1581"/>
                  <a:pt x="4233" y="1578"/>
                  <a:pt x="4262" y="1577"/>
                </a:cubicBezTo>
                <a:cubicBezTo>
                  <a:pt x="4314" y="1576"/>
                  <a:pt x="4366" y="1583"/>
                  <a:pt x="4415" y="1601"/>
                </a:cubicBezTo>
                <a:cubicBezTo>
                  <a:pt x="4438" y="1610"/>
                  <a:pt x="4459" y="1623"/>
                  <a:pt x="4474" y="1644"/>
                </a:cubicBezTo>
                <a:cubicBezTo>
                  <a:pt x="4484" y="1657"/>
                  <a:pt x="4491" y="1669"/>
                  <a:pt x="4493" y="1685"/>
                </a:cubicBezTo>
                <a:cubicBezTo>
                  <a:pt x="4495" y="1718"/>
                  <a:pt x="4477" y="1738"/>
                  <a:pt x="4453" y="1757"/>
                </a:cubicBezTo>
                <a:cubicBezTo>
                  <a:pt x="4426" y="1778"/>
                  <a:pt x="4394" y="1785"/>
                  <a:pt x="4362" y="1790"/>
                </a:cubicBezTo>
                <a:cubicBezTo>
                  <a:pt x="4334" y="1794"/>
                  <a:pt x="4306" y="1798"/>
                  <a:pt x="4278" y="1798"/>
                </a:cubicBezTo>
                <a:cubicBezTo>
                  <a:pt x="3089" y="1799"/>
                  <a:pt x="1900" y="1799"/>
                  <a:pt x="711" y="1798"/>
                </a:cubicBezTo>
                <a:cubicBezTo>
                  <a:pt x="685" y="1798"/>
                  <a:pt x="662" y="1802"/>
                  <a:pt x="643" y="1822"/>
                </a:cubicBezTo>
                <a:cubicBezTo>
                  <a:pt x="615" y="1850"/>
                  <a:pt x="617" y="1910"/>
                  <a:pt x="647" y="1936"/>
                </a:cubicBezTo>
                <a:cubicBezTo>
                  <a:pt x="664" y="1952"/>
                  <a:pt x="683" y="1956"/>
                  <a:pt x="705" y="1957"/>
                </a:cubicBezTo>
                <a:cubicBezTo>
                  <a:pt x="712" y="1957"/>
                  <a:pt x="718" y="1957"/>
                  <a:pt x="725" y="1957"/>
                </a:cubicBezTo>
                <a:cubicBezTo>
                  <a:pt x="1686" y="1957"/>
                  <a:pt x="2647" y="1957"/>
                  <a:pt x="3609" y="1957"/>
                </a:cubicBezTo>
                <a:cubicBezTo>
                  <a:pt x="3654" y="1957"/>
                  <a:pt x="3700" y="1957"/>
                  <a:pt x="3742" y="1974"/>
                </a:cubicBezTo>
                <a:cubicBezTo>
                  <a:pt x="3780" y="1989"/>
                  <a:pt x="3820" y="2007"/>
                  <a:pt x="3827" y="2055"/>
                </a:cubicBezTo>
                <a:cubicBezTo>
                  <a:pt x="3831" y="2081"/>
                  <a:pt x="3823" y="2102"/>
                  <a:pt x="3803" y="2120"/>
                </a:cubicBezTo>
                <a:cubicBezTo>
                  <a:pt x="3758" y="2159"/>
                  <a:pt x="3704" y="2169"/>
                  <a:pt x="3648" y="2170"/>
                </a:cubicBezTo>
                <a:cubicBezTo>
                  <a:pt x="3553" y="2172"/>
                  <a:pt x="3459" y="2171"/>
                  <a:pt x="3364" y="2171"/>
                </a:cubicBezTo>
                <a:cubicBezTo>
                  <a:pt x="2943" y="2171"/>
                  <a:pt x="2521" y="2171"/>
                  <a:pt x="2100" y="2171"/>
                </a:cubicBezTo>
                <a:cubicBezTo>
                  <a:pt x="2045" y="2171"/>
                  <a:pt x="1991" y="2172"/>
                  <a:pt x="1936" y="2171"/>
                </a:cubicBezTo>
                <a:cubicBezTo>
                  <a:pt x="1867" y="2169"/>
                  <a:pt x="1836" y="2241"/>
                  <a:pt x="1862" y="2295"/>
                </a:cubicBezTo>
                <a:cubicBezTo>
                  <a:pt x="1874" y="2318"/>
                  <a:pt x="1896" y="2332"/>
                  <a:pt x="1924" y="2333"/>
                </a:cubicBezTo>
                <a:cubicBezTo>
                  <a:pt x="1931" y="2333"/>
                  <a:pt x="1939" y="2333"/>
                  <a:pt x="1946" y="2333"/>
                </a:cubicBezTo>
                <a:cubicBezTo>
                  <a:pt x="2291" y="2333"/>
                  <a:pt x="2636" y="2332"/>
                  <a:pt x="2981" y="2333"/>
                </a:cubicBezTo>
                <a:cubicBezTo>
                  <a:pt x="3020" y="2333"/>
                  <a:pt x="3059" y="2337"/>
                  <a:pt x="3097" y="2345"/>
                </a:cubicBezTo>
                <a:cubicBezTo>
                  <a:pt x="3125" y="2352"/>
                  <a:pt x="3155" y="2361"/>
                  <a:pt x="3175" y="2386"/>
                </a:cubicBezTo>
                <a:cubicBezTo>
                  <a:pt x="3200" y="2419"/>
                  <a:pt x="3200" y="2433"/>
                  <a:pt x="3175" y="2462"/>
                </a:cubicBezTo>
                <a:cubicBezTo>
                  <a:pt x="3162" y="2477"/>
                  <a:pt x="3145" y="2484"/>
                  <a:pt x="3127" y="2492"/>
                </a:cubicBezTo>
                <a:cubicBezTo>
                  <a:pt x="3080" y="2512"/>
                  <a:pt x="3031" y="2513"/>
                  <a:pt x="2982" y="2513"/>
                </a:cubicBezTo>
                <a:cubicBezTo>
                  <a:pt x="2882" y="2514"/>
                  <a:pt x="2783" y="2515"/>
                  <a:pt x="2684" y="2516"/>
                </a:cubicBezTo>
                <a:cubicBezTo>
                  <a:pt x="2671" y="2516"/>
                  <a:pt x="2658" y="2519"/>
                  <a:pt x="2645" y="2522"/>
                </a:cubicBezTo>
                <a:cubicBezTo>
                  <a:pt x="2627" y="2526"/>
                  <a:pt x="2616" y="2539"/>
                  <a:pt x="2615" y="2556"/>
                </a:cubicBezTo>
                <a:cubicBezTo>
                  <a:pt x="2614" y="2573"/>
                  <a:pt x="2624" y="2594"/>
                  <a:pt x="2639" y="2600"/>
                </a:cubicBezTo>
                <a:cubicBezTo>
                  <a:pt x="2672" y="2617"/>
                  <a:pt x="2707" y="2629"/>
                  <a:pt x="2744" y="2635"/>
                </a:cubicBezTo>
                <a:cubicBezTo>
                  <a:pt x="2751" y="2636"/>
                  <a:pt x="2758" y="2638"/>
                  <a:pt x="2764" y="2642"/>
                </a:cubicBezTo>
                <a:cubicBezTo>
                  <a:pt x="2731" y="2639"/>
                  <a:pt x="2698" y="2638"/>
                  <a:pt x="2665" y="2631"/>
                </a:cubicBezTo>
                <a:cubicBezTo>
                  <a:pt x="2643" y="2626"/>
                  <a:pt x="2620" y="2616"/>
                  <a:pt x="2602" y="2603"/>
                </a:cubicBezTo>
                <a:cubicBezTo>
                  <a:pt x="2580" y="2589"/>
                  <a:pt x="2579" y="2564"/>
                  <a:pt x="2582" y="2539"/>
                </a:cubicBezTo>
                <a:cubicBezTo>
                  <a:pt x="2586" y="2511"/>
                  <a:pt x="2607" y="2497"/>
                  <a:pt x="2631" y="2492"/>
                </a:cubicBezTo>
                <a:cubicBezTo>
                  <a:pt x="2658" y="2487"/>
                  <a:pt x="2686" y="2484"/>
                  <a:pt x="2714" y="2484"/>
                </a:cubicBezTo>
                <a:cubicBezTo>
                  <a:pt x="2817" y="2483"/>
                  <a:pt x="2919" y="2483"/>
                  <a:pt x="3022" y="2483"/>
                </a:cubicBezTo>
                <a:cubicBezTo>
                  <a:pt x="3037" y="2483"/>
                  <a:pt x="3052" y="2483"/>
                  <a:pt x="3066" y="2478"/>
                </a:cubicBezTo>
                <a:cubicBezTo>
                  <a:pt x="3089" y="2471"/>
                  <a:pt x="3114" y="2449"/>
                  <a:pt x="3113" y="2420"/>
                </a:cubicBezTo>
                <a:cubicBezTo>
                  <a:pt x="3111" y="2395"/>
                  <a:pt x="3094" y="2373"/>
                  <a:pt x="3068" y="2368"/>
                </a:cubicBezTo>
                <a:cubicBezTo>
                  <a:pt x="3054" y="2365"/>
                  <a:pt x="3041" y="2363"/>
                  <a:pt x="3027" y="2363"/>
                </a:cubicBezTo>
                <a:cubicBezTo>
                  <a:pt x="2853" y="2363"/>
                  <a:pt x="2679" y="2363"/>
                  <a:pt x="2506" y="2363"/>
                </a:cubicBezTo>
                <a:cubicBezTo>
                  <a:pt x="2324" y="2363"/>
                  <a:pt x="2142" y="2364"/>
                  <a:pt x="1960" y="2363"/>
                </a:cubicBezTo>
                <a:cubicBezTo>
                  <a:pt x="1929" y="2362"/>
                  <a:pt x="1897" y="2360"/>
                  <a:pt x="1868" y="2353"/>
                </a:cubicBezTo>
                <a:cubicBezTo>
                  <a:pt x="1832" y="2343"/>
                  <a:pt x="1797" y="2328"/>
                  <a:pt x="1773" y="2298"/>
                </a:cubicBezTo>
                <a:cubicBezTo>
                  <a:pt x="1748" y="2268"/>
                  <a:pt x="1754" y="2220"/>
                  <a:pt x="1777" y="2197"/>
                </a:cubicBezTo>
                <a:cubicBezTo>
                  <a:pt x="1824" y="2151"/>
                  <a:pt x="1883" y="2143"/>
                  <a:pt x="1943" y="2141"/>
                </a:cubicBezTo>
                <a:cubicBezTo>
                  <a:pt x="1995" y="2140"/>
                  <a:pt x="2046" y="2141"/>
                  <a:pt x="2098" y="2141"/>
                </a:cubicBezTo>
                <a:cubicBezTo>
                  <a:pt x="2591" y="2141"/>
                  <a:pt x="3084" y="2141"/>
                  <a:pt x="3577" y="2141"/>
                </a:cubicBezTo>
                <a:cubicBezTo>
                  <a:pt x="3608" y="2141"/>
                  <a:pt x="3633" y="2134"/>
                  <a:pt x="3653" y="2111"/>
                </a:cubicBezTo>
                <a:cubicBezTo>
                  <a:pt x="3668" y="2094"/>
                  <a:pt x="3670" y="2073"/>
                  <a:pt x="3667" y="2051"/>
                </a:cubicBezTo>
                <a:cubicBezTo>
                  <a:pt x="3663" y="2024"/>
                  <a:pt x="3642" y="2002"/>
                  <a:pt x="3615" y="1998"/>
                </a:cubicBezTo>
                <a:cubicBezTo>
                  <a:pt x="3602" y="1995"/>
                  <a:pt x="3588" y="1994"/>
                  <a:pt x="3575" y="1994"/>
                </a:cubicBezTo>
                <a:cubicBezTo>
                  <a:pt x="2614" y="1994"/>
                  <a:pt x="1653" y="1994"/>
                  <a:pt x="692" y="1994"/>
                </a:cubicBezTo>
                <a:cubicBezTo>
                  <a:pt x="658" y="1994"/>
                  <a:pt x="623" y="1991"/>
                  <a:pt x="589" y="1984"/>
                </a:cubicBezTo>
                <a:cubicBezTo>
                  <a:pt x="563" y="1978"/>
                  <a:pt x="537" y="1966"/>
                  <a:pt x="514" y="1951"/>
                </a:cubicBezTo>
                <a:cubicBezTo>
                  <a:pt x="469" y="1923"/>
                  <a:pt x="456" y="1870"/>
                  <a:pt x="483" y="1826"/>
                </a:cubicBezTo>
                <a:cubicBezTo>
                  <a:pt x="498" y="1802"/>
                  <a:pt x="522" y="1785"/>
                  <a:pt x="549" y="1775"/>
                </a:cubicBezTo>
                <a:cubicBezTo>
                  <a:pt x="595" y="1758"/>
                  <a:pt x="642" y="1753"/>
                  <a:pt x="691" y="1753"/>
                </a:cubicBezTo>
                <a:cubicBezTo>
                  <a:pt x="1148" y="1754"/>
                  <a:pt x="1605" y="1754"/>
                  <a:pt x="2062" y="1754"/>
                </a:cubicBezTo>
                <a:cubicBezTo>
                  <a:pt x="2788" y="1754"/>
                  <a:pt x="3515" y="1754"/>
                  <a:pt x="4241" y="1753"/>
                </a:cubicBezTo>
                <a:cubicBezTo>
                  <a:pt x="4259" y="1753"/>
                  <a:pt x="4278" y="1749"/>
                  <a:pt x="4295" y="1743"/>
                </a:cubicBezTo>
                <a:cubicBezTo>
                  <a:pt x="4328" y="1729"/>
                  <a:pt x="4340" y="1682"/>
                  <a:pt x="4325" y="1650"/>
                </a:cubicBezTo>
                <a:cubicBezTo>
                  <a:pt x="4308" y="1616"/>
                  <a:pt x="4278" y="1607"/>
                  <a:pt x="4246" y="1608"/>
                </a:cubicBezTo>
                <a:cubicBezTo>
                  <a:pt x="4163" y="1609"/>
                  <a:pt x="4080" y="1616"/>
                  <a:pt x="3998" y="1617"/>
                </a:cubicBezTo>
                <a:cubicBezTo>
                  <a:pt x="3903" y="1617"/>
                  <a:pt x="3809" y="1617"/>
                  <a:pt x="3714" y="1611"/>
                </a:cubicBezTo>
                <a:cubicBezTo>
                  <a:pt x="3660" y="1608"/>
                  <a:pt x="3605" y="1595"/>
                  <a:pt x="3551" y="1583"/>
                </a:cubicBezTo>
                <a:cubicBezTo>
                  <a:pt x="3520" y="1576"/>
                  <a:pt x="3489" y="1565"/>
                  <a:pt x="3460" y="1552"/>
                </a:cubicBezTo>
                <a:cubicBezTo>
                  <a:pt x="3434" y="1541"/>
                  <a:pt x="3411" y="1525"/>
                  <a:pt x="3387" y="1512"/>
                </a:cubicBezTo>
                <a:cubicBezTo>
                  <a:pt x="3346" y="1491"/>
                  <a:pt x="3315" y="1457"/>
                  <a:pt x="3282" y="1427"/>
                </a:cubicBezTo>
                <a:cubicBezTo>
                  <a:pt x="3261" y="1408"/>
                  <a:pt x="3245" y="1383"/>
                  <a:pt x="3226" y="1362"/>
                </a:cubicBezTo>
                <a:cubicBezTo>
                  <a:pt x="3213" y="1346"/>
                  <a:pt x="3198" y="1331"/>
                  <a:pt x="3186" y="1315"/>
                </a:cubicBezTo>
                <a:cubicBezTo>
                  <a:pt x="3169" y="1292"/>
                  <a:pt x="3154" y="1267"/>
                  <a:pt x="3139" y="1243"/>
                </a:cubicBezTo>
                <a:cubicBezTo>
                  <a:pt x="3123" y="1218"/>
                  <a:pt x="3109" y="1191"/>
                  <a:pt x="3094" y="1165"/>
                </a:cubicBezTo>
                <a:cubicBezTo>
                  <a:pt x="3090" y="1157"/>
                  <a:pt x="3087" y="1148"/>
                  <a:pt x="3083" y="1139"/>
                </a:cubicBezTo>
                <a:cubicBezTo>
                  <a:pt x="3069" y="1102"/>
                  <a:pt x="3055" y="1066"/>
                  <a:pt x="3041" y="1029"/>
                </a:cubicBezTo>
                <a:cubicBezTo>
                  <a:pt x="3033" y="1006"/>
                  <a:pt x="3024" y="982"/>
                  <a:pt x="3014" y="957"/>
                </a:cubicBezTo>
                <a:cubicBezTo>
                  <a:pt x="2983" y="968"/>
                  <a:pt x="2952" y="977"/>
                  <a:pt x="2917" y="965"/>
                </a:cubicBezTo>
                <a:cubicBezTo>
                  <a:pt x="2884" y="953"/>
                  <a:pt x="2858" y="936"/>
                  <a:pt x="2847" y="899"/>
                </a:cubicBezTo>
                <a:cubicBezTo>
                  <a:pt x="2837" y="901"/>
                  <a:pt x="2827" y="904"/>
                  <a:pt x="2817" y="904"/>
                </a:cubicBezTo>
                <a:cubicBezTo>
                  <a:pt x="2756" y="904"/>
                  <a:pt x="2694" y="898"/>
                  <a:pt x="2638" y="875"/>
                </a:cubicBezTo>
                <a:cubicBezTo>
                  <a:pt x="2589" y="856"/>
                  <a:pt x="2545" y="826"/>
                  <a:pt x="2518" y="777"/>
                </a:cubicBezTo>
                <a:cubicBezTo>
                  <a:pt x="2495" y="736"/>
                  <a:pt x="2493" y="696"/>
                  <a:pt x="2511" y="655"/>
                </a:cubicBezTo>
                <a:cubicBezTo>
                  <a:pt x="2518" y="638"/>
                  <a:pt x="2535" y="624"/>
                  <a:pt x="2549" y="610"/>
                </a:cubicBezTo>
                <a:cubicBezTo>
                  <a:pt x="2577" y="583"/>
                  <a:pt x="2613" y="573"/>
                  <a:pt x="2651" y="569"/>
                </a:cubicBezTo>
                <a:cubicBezTo>
                  <a:pt x="2678" y="566"/>
                  <a:pt x="2706" y="562"/>
                  <a:pt x="2734" y="563"/>
                </a:cubicBezTo>
                <a:cubicBezTo>
                  <a:pt x="2751" y="563"/>
                  <a:pt x="2763" y="559"/>
                  <a:pt x="2770" y="545"/>
                </a:cubicBezTo>
                <a:cubicBezTo>
                  <a:pt x="2780" y="525"/>
                  <a:pt x="2799" y="516"/>
                  <a:pt x="2816" y="506"/>
                </a:cubicBezTo>
                <a:cubicBezTo>
                  <a:pt x="2819" y="505"/>
                  <a:pt x="2822" y="503"/>
                  <a:pt x="2825" y="501"/>
                </a:cubicBezTo>
                <a:cubicBezTo>
                  <a:pt x="2807" y="471"/>
                  <a:pt x="2790" y="441"/>
                  <a:pt x="2770" y="414"/>
                </a:cubicBezTo>
                <a:cubicBezTo>
                  <a:pt x="2757" y="396"/>
                  <a:pt x="2741" y="379"/>
                  <a:pt x="2726" y="363"/>
                </a:cubicBezTo>
                <a:cubicBezTo>
                  <a:pt x="2717" y="354"/>
                  <a:pt x="2708" y="346"/>
                  <a:pt x="2698" y="339"/>
                </a:cubicBezTo>
                <a:cubicBezTo>
                  <a:pt x="2663" y="317"/>
                  <a:pt x="2626" y="323"/>
                  <a:pt x="2589" y="330"/>
                </a:cubicBezTo>
                <a:cubicBezTo>
                  <a:pt x="2558" y="335"/>
                  <a:pt x="2531" y="350"/>
                  <a:pt x="2507" y="369"/>
                </a:cubicBezTo>
                <a:cubicBezTo>
                  <a:pt x="2489" y="383"/>
                  <a:pt x="2475" y="401"/>
                  <a:pt x="2460" y="418"/>
                </a:cubicBezTo>
                <a:cubicBezTo>
                  <a:pt x="2426" y="455"/>
                  <a:pt x="2409" y="501"/>
                  <a:pt x="2389" y="546"/>
                </a:cubicBezTo>
                <a:cubicBezTo>
                  <a:pt x="2378" y="569"/>
                  <a:pt x="2372" y="594"/>
                  <a:pt x="2364" y="619"/>
                </a:cubicBezTo>
                <a:cubicBezTo>
                  <a:pt x="2363" y="622"/>
                  <a:pt x="2364" y="626"/>
                  <a:pt x="2366" y="630"/>
                </a:cubicBezTo>
                <a:cubicBezTo>
                  <a:pt x="2383" y="673"/>
                  <a:pt x="2401" y="716"/>
                  <a:pt x="2417" y="760"/>
                </a:cubicBezTo>
                <a:cubicBezTo>
                  <a:pt x="2429" y="789"/>
                  <a:pt x="2439" y="818"/>
                  <a:pt x="2448" y="848"/>
                </a:cubicBezTo>
                <a:cubicBezTo>
                  <a:pt x="2460" y="888"/>
                  <a:pt x="2471" y="929"/>
                  <a:pt x="2483" y="969"/>
                </a:cubicBezTo>
                <a:cubicBezTo>
                  <a:pt x="2488" y="990"/>
                  <a:pt x="2495" y="1010"/>
                  <a:pt x="2501" y="1031"/>
                </a:cubicBezTo>
                <a:cubicBezTo>
                  <a:pt x="2519" y="1025"/>
                  <a:pt x="2537" y="1017"/>
                  <a:pt x="2556" y="1013"/>
                </a:cubicBezTo>
                <a:cubicBezTo>
                  <a:pt x="2626" y="995"/>
                  <a:pt x="2696" y="998"/>
                  <a:pt x="2764" y="1022"/>
                </a:cubicBezTo>
                <a:cubicBezTo>
                  <a:pt x="2802" y="1035"/>
                  <a:pt x="2839" y="1053"/>
                  <a:pt x="2870" y="1080"/>
                </a:cubicBezTo>
                <a:cubicBezTo>
                  <a:pt x="2901" y="1107"/>
                  <a:pt x="2930" y="1137"/>
                  <a:pt x="2957" y="1168"/>
                </a:cubicBezTo>
                <a:cubicBezTo>
                  <a:pt x="2977" y="1192"/>
                  <a:pt x="2990" y="1222"/>
                  <a:pt x="3002" y="1252"/>
                </a:cubicBezTo>
                <a:cubicBezTo>
                  <a:pt x="3033" y="1327"/>
                  <a:pt x="3031" y="1403"/>
                  <a:pt x="3011" y="1479"/>
                </a:cubicBezTo>
                <a:cubicBezTo>
                  <a:pt x="3004" y="1506"/>
                  <a:pt x="2993" y="1533"/>
                  <a:pt x="2979" y="1556"/>
                </a:cubicBezTo>
                <a:cubicBezTo>
                  <a:pt x="2960" y="1585"/>
                  <a:pt x="2938" y="1612"/>
                  <a:pt x="2911" y="1637"/>
                </a:cubicBezTo>
                <a:cubicBezTo>
                  <a:pt x="2872" y="1674"/>
                  <a:pt x="2826" y="1694"/>
                  <a:pt x="2776" y="1707"/>
                </a:cubicBezTo>
                <a:cubicBezTo>
                  <a:pt x="2725" y="1721"/>
                  <a:pt x="2672" y="1721"/>
                  <a:pt x="2620" y="1709"/>
                </a:cubicBezTo>
                <a:cubicBezTo>
                  <a:pt x="2591" y="1703"/>
                  <a:pt x="2562" y="1692"/>
                  <a:pt x="2536" y="1677"/>
                </a:cubicBezTo>
                <a:cubicBezTo>
                  <a:pt x="2506" y="1659"/>
                  <a:pt x="2481" y="1635"/>
                  <a:pt x="2462" y="1604"/>
                </a:cubicBezTo>
                <a:cubicBezTo>
                  <a:pt x="2419" y="1534"/>
                  <a:pt x="2418" y="1462"/>
                  <a:pt x="2447" y="1390"/>
                </a:cubicBezTo>
                <a:cubicBezTo>
                  <a:pt x="2460" y="1358"/>
                  <a:pt x="2484" y="1331"/>
                  <a:pt x="2511" y="1308"/>
                </a:cubicBezTo>
                <a:cubicBezTo>
                  <a:pt x="2532" y="1290"/>
                  <a:pt x="2557" y="1281"/>
                  <a:pt x="2583" y="1276"/>
                </a:cubicBezTo>
                <a:cubicBezTo>
                  <a:pt x="2602" y="1273"/>
                  <a:pt x="2621" y="1267"/>
                  <a:pt x="2639" y="1269"/>
                </a:cubicBezTo>
                <a:cubicBezTo>
                  <a:pt x="2672" y="1272"/>
                  <a:pt x="2706" y="1280"/>
                  <a:pt x="2733" y="1301"/>
                </a:cubicBezTo>
                <a:cubicBezTo>
                  <a:pt x="2757" y="1319"/>
                  <a:pt x="2777" y="1341"/>
                  <a:pt x="2788" y="1371"/>
                </a:cubicBezTo>
                <a:cubicBezTo>
                  <a:pt x="2795" y="1391"/>
                  <a:pt x="2801" y="1412"/>
                  <a:pt x="2794" y="1431"/>
                </a:cubicBezTo>
                <a:cubicBezTo>
                  <a:pt x="2780" y="1468"/>
                  <a:pt x="2763" y="1501"/>
                  <a:pt x="2720" y="1516"/>
                </a:cubicBezTo>
                <a:cubicBezTo>
                  <a:pt x="2691" y="1527"/>
                  <a:pt x="2639" y="1507"/>
                  <a:pt x="2630" y="1478"/>
                </a:cubicBezTo>
                <a:cubicBezTo>
                  <a:pt x="2624" y="1459"/>
                  <a:pt x="2627" y="1446"/>
                  <a:pt x="2642" y="1433"/>
                </a:cubicBezTo>
                <a:cubicBezTo>
                  <a:pt x="2651" y="1425"/>
                  <a:pt x="2660" y="1417"/>
                  <a:pt x="2669" y="1410"/>
                </a:cubicBezTo>
                <a:cubicBezTo>
                  <a:pt x="2672" y="1427"/>
                  <a:pt x="2674" y="1442"/>
                  <a:pt x="2679" y="1455"/>
                </a:cubicBezTo>
                <a:cubicBezTo>
                  <a:pt x="2681" y="1461"/>
                  <a:pt x="2690" y="1468"/>
                  <a:pt x="2696" y="1468"/>
                </a:cubicBezTo>
                <a:cubicBezTo>
                  <a:pt x="2702" y="1468"/>
                  <a:pt x="2709" y="1460"/>
                  <a:pt x="2712" y="1454"/>
                </a:cubicBezTo>
                <a:cubicBezTo>
                  <a:pt x="2716" y="1448"/>
                  <a:pt x="2719" y="1439"/>
                  <a:pt x="2719" y="1432"/>
                </a:cubicBezTo>
                <a:cubicBezTo>
                  <a:pt x="2721" y="1412"/>
                  <a:pt x="2719" y="1391"/>
                  <a:pt x="2701" y="1379"/>
                </a:cubicBezTo>
                <a:cubicBezTo>
                  <a:pt x="2675" y="1362"/>
                  <a:pt x="2646" y="1361"/>
                  <a:pt x="2618" y="1375"/>
                </a:cubicBezTo>
                <a:cubicBezTo>
                  <a:pt x="2567" y="1402"/>
                  <a:pt x="2544" y="1475"/>
                  <a:pt x="2584" y="1530"/>
                </a:cubicBezTo>
                <a:cubicBezTo>
                  <a:pt x="2599" y="1551"/>
                  <a:pt x="2618" y="1565"/>
                  <a:pt x="2640" y="1576"/>
                </a:cubicBezTo>
                <a:cubicBezTo>
                  <a:pt x="2679" y="1596"/>
                  <a:pt x="2719" y="1596"/>
                  <a:pt x="2758" y="1583"/>
                </a:cubicBezTo>
                <a:cubicBezTo>
                  <a:pt x="2794" y="1571"/>
                  <a:pt x="2824" y="1549"/>
                  <a:pt x="2845" y="1515"/>
                </a:cubicBezTo>
                <a:cubicBezTo>
                  <a:pt x="2890" y="1444"/>
                  <a:pt x="2884" y="1370"/>
                  <a:pt x="2860" y="1296"/>
                </a:cubicBezTo>
                <a:cubicBezTo>
                  <a:pt x="2852" y="1269"/>
                  <a:pt x="2832" y="1245"/>
                  <a:pt x="2816" y="1220"/>
                </a:cubicBezTo>
                <a:cubicBezTo>
                  <a:pt x="2794" y="1187"/>
                  <a:pt x="2760" y="1168"/>
                  <a:pt x="2724" y="1151"/>
                </a:cubicBezTo>
                <a:cubicBezTo>
                  <a:pt x="2663" y="1123"/>
                  <a:pt x="2601" y="1124"/>
                  <a:pt x="2539" y="1143"/>
                </a:cubicBezTo>
                <a:cubicBezTo>
                  <a:pt x="2512" y="1152"/>
                  <a:pt x="2488" y="1169"/>
                  <a:pt x="2461" y="1183"/>
                </a:cubicBezTo>
                <a:cubicBezTo>
                  <a:pt x="2451" y="1151"/>
                  <a:pt x="2442" y="1116"/>
                  <a:pt x="2430" y="1081"/>
                </a:cubicBezTo>
                <a:cubicBezTo>
                  <a:pt x="2417" y="1047"/>
                  <a:pt x="2402" y="1014"/>
                  <a:pt x="2389" y="980"/>
                </a:cubicBezTo>
                <a:cubicBezTo>
                  <a:pt x="2386" y="972"/>
                  <a:pt x="2383" y="964"/>
                  <a:pt x="2380" y="956"/>
                </a:cubicBezTo>
                <a:cubicBezTo>
                  <a:pt x="2366" y="926"/>
                  <a:pt x="2352" y="895"/>
                  <a:pt x="2337" y="865"/>
                </a:cubicBezTo>
                <a:cubicBezTo>
                  <a:pt x="2324" y="841"/>
                  <a:pt x="2309" y="819"/>
                  <a:pt x="2295" y="796"/>
                </a:cubicBezTo>
                <a:cubicBezTo>
                  <a:pt x="2282" y="777"/>
                  <a:pt x="2271" y="757"/>
                  <a:pt x="2257" y="739"/>
                </a:cubicBezTo>
                <a:cubicBezTo>
                  <a:pt x="2237" y="714"/>
                  <a:pt x="2217" y="689"/>
                  <a:pt x="2194" y="667"/>
                </a:cubicBezTo>
                <a:cubicBezTo>
                  <a:pt x="2174" y="647"/>
                  <a:pt x="2152" y="628"/>
                  <a:pt x="2128" y="612"/>
                </a:cubicBezTo>
                <a:cubicBezTo>
                  <a:pt x="2078" y="579"/>
                  <a:pt x="2023" y="567"/>
                  <a:pt x="1963" y="582"/>
                </a:cubicBezTo>
                <a:cubicBezTo>
                  <a:pt x="1930" y="590"/>
                  <a:pt x="1902" y="606"/>
                  <a:pt x="1877" y="629"/>
                </a:cubicBezTo>
                <a:cubicBezTo>
                  <a:pt x="1861" y="644"/>
                  <a:pt x="1843" y="657"/>
                  <a:pt x="1829" y="674"/>
                </a:cubicBezTo>
                <a:cubicBezTo>
                  <a:pt x="1802" y="709"/>
                  <a:pt x="1775" y="745"/>
                  <a:pt x="1757" y="786"/>
                </a:cubicBezTo>
                <a:cubicBezTo>
                  <a:pt x="1741" y="819"/>
                  <a:pt x="1723" y="852"/>
                  <a:pt x="1711" y="886"/>
                </a:cubicBezTo>
                <a:cubicBezTo>
                  <a:pt x="1686" y="963"/>
                  <a:pt x="1678" y="1042"/>
                  <a:pt x="1700" y="1121"/>
                </a:cubicBezTo>
                <a:cubicBezTo>
                  <a:pt x="1709" y="1154"/>
                  <a:pt x="1727" y="1182"/>
                  <a:pt x="1747" y="1209"/>
                </a:cubicBezTo>
                <a:cubicBezTo>
                  <a:pt x="1768" y="1236"/>
                  <a:pt x="1793" y="1257"/>
                  <a:pt x="1822" y="1273"/>
                </a:cubicBezTo>
                <a:cubicBezTo>
                  <a:pt x="1846" y="1286"/>
                  <a:pt x="1874" y="1294"/>
                  <a:pt x="1901" y="1300"/>
                </a:cubicBezTo>
                <a:cubicBezTo>
                  <a:pt x="1943" y="1308"/>
                  <a:pt x="1985" y="1301"/>
                  <a:pt x="2021" y="1276"/>
                </a:cubicBezTo>
                <a:cubicBezTo>
                  <a:pt x="2039" y="1264"/>
                  <a:pt x="2055" y="1247"/>
                  <a:pt x="2067" y="1229"/>
                </a:cubicBezTo>
                <a:cubicBezTo>
                  <a:pt x="2090" y="1197"/>
                  <a:pt x="2102" y="1160"/>
                  <a:pt x="2093" y="1119"/>
                </a:cubicBezTo>
                <a:cubicBezTo>
                  <a:pt x="2081" y="1067"/>
                  <a:pt x="2054" y="1037"/>
                  <a:pt x="2001" y="1027"/>
                </a:cubicBezTo>
                <a:cubicBezTo>
                  <a:pt x="1986" y="1025"/>
                  <a:pt x="1971" y="1026"/>
                  <a:pt x="1956" y="1028"/>
                </a:cubicBezTo>
                <a:cubicBezTo>
                  <a:pt x="1928" y="1033"/>
                  <a:pt x="1907" y="1049"/>
                  <a:pt x="1898" y="1075"/>
                </a:cubicBezTo>
                <a:cubicBezTo>
                  <a:pt x="1889" y="1100"/>
                  <a:pt x="1884" y="1127"/>
                  <a:pt x="1904" y="1150"/>
                </a:cubicBezTo>
                <a:cubicBezTo>
                  <a:pt x="1917" y="1165"/>
                  <a:pt x="1952" y="1169"/>
                  <a:pt x="1967" y="1156"/>
                </a:cubicBezTo>
                <a:cubicBezTo>
                  <a:pt x="1979" y="1147"/>
                  <a:pt x="1975" y="1124"/>
                  <a:pt x="1960" y="1114"/>
                </a:cubicBezTo>
                <a:cubicBezTo>
                  <a:pt x="1953" y="1109"/>
                  <a:pt x="1946" y="1106"/>
                  <a:pt x="1938" y="1101"/>
                </a:cubicBezTo>
                <a:cubicBezTo>
                  <a:pt x="1958" y="1089"/>
                  <a:pt x="1978" y="1080"/>
                  <a:pt x="2000" y="1094"/>
                </a:cubicBezTo>
                <a:cubicBezTo>
                  <a:pt x="2020" y="1106"/>
                  <a:pt x="2031" y="1126"/>
                  <a:pt x="2026" y="1148"/>
                </a:cubicBezTo>
                <a:cubicBezTo>
                  <a:pt x="2022" y="1169"/>
                  <a:pt x="2012" y="1189"/>
                  <a:pt x="1992" y="1203"/>
                </a:cubicBezTo>
                <a:cubicBezTo>
                  <a:pt x="1963" y="1224"/>
                  <a:pt x="1934" y="1226"/>
                  <a:pt x="1901" y="1218"/>
                </a:cubicBezTo>
                <a:cubicBezTo>
                  <a:pt x="1864" y="1209"/>
                  <a:pt x="1837" y="1185"/>
                  <a:pt x="1824" y="1149"/>
                </a:cubicBezTo>
                <a:cubicBezTo>
                  <a:pt x="1804" y="1096"/>
                  <a:pt x="1810" y="1043"/>
                  <a:pt x="1836" y="993"/>
                </a:cubicBezTo>
                <a:cubicBezTo>
                  <a:pt x="1845" y="976"/>
                  <a:pt x="1862" y="964"/>
                  <a:pt x="1875" y="949"/>
                </a:cubicBezTo>
                <a:cubicBezTo>
                  <a:pt x="1901" y="921"/>
                  <a:pt x="1935" y="909"/>
                  <a:pt x="1971" y="905"/>
                </a:cubicBezTo>
                <a:cubicBezTo>
                  <a:pt x="1989" y="902"/>
                  <a:pt x="2008" y="897"/>
                  <a:pt x="2025" y="900"/>
                </a:cubicBezTo>
                <a:cubicBezTo>
                  <a:pt x="2065" y="906"/>
                  <a:pt x="2103" y="915"/>
                  <a:pt x="2137" y="939"/>
                </a:cubicBezTo>
                <a:cubicBezTo>
                  <a:pt x="2169" y="961"/>
                  <a:pt x="2191" y="989"/>
                  <a:pt x="2209" y="1020"/>
                </a:cubicBezTo>
                <a:cubicBezTo>
                  <a:pt x="2221" y="1041"/>
                  <a:pt x="2225" y="1066"/>
                  <a:pt x="2230" y="1090"/>
                </a:cubicBezTo>
                <a:cubicBezTo>
                  <a:pt x="2237" y="1133"/>
                  <a:pt x="2233" y="1176"/>
                  <a:pt x="2217" y="1217"/>
                </a:cubicBezTo>
                <a:cubicBezTo>
                  <a:pt x="2206" y="1244"/>
                  <a:pt x="2189" y="1270"/>
                  <a:pt x="2172" y="1295"/>
                </a:cubicBezTo>
                <a:cubicBezTo>
                  <a:pt x="2159" y="1314"/>
                  <a:pt x="2145" y="1332"/>
                  <a:pt x="2128" y="1348"/>
                </a:cubicBezTo>
                <a:cubicBezTo>
                  <a:pt x="2095" y="1379"/>
                  <a:pt x="2057" y="1401"/>
                  <a:pt x="2014" y="1417"/>
                </a:cubicBezTo>
                <a:cubicBezTo>
                  <a:pt x="1955" y="1439"/>
                  <a:pt x="1894" y="1442"/>
                  <a:pt x="1834" y="1429"/>
                </a:cubicBezTo>
                <a:cubicBezTo>
                  <a:pt x="1798" y="1421"/>
                  <a:pt x="1763" y="1408"/>
                  <a:pt x="1730" y="1389"/>
                </a:cubicBezTo>
                <a:cubicBezTo>
                  <a:pt x="1696" y="1368"/>
                  <a:pt x="1666" y="1344"/>
                  <a:pt x="1640" y="1315"/>
                </a:cubicBezTo>
                <a:cubicBezTo>
                  <a:pt x="1616" y="1289"/>
                  <a:pt x="1594" y="1261"/>
                  <a:pt x="1570" y="1235"/>
                </a:cubicBezTo>
                <a:cubicBezTo>
                  <a:pt x="1557" y="1220"/>
                  <a:pt x="1542" y="1206"/>
                  <a:pt x="1527" y="1193"/>
                </a:cubicBezTo>
                <a:cubicBezTo>
                  <a:pt x="1507" y="1176"/>
                  <a:pt x="1486" y="1159"/>
                  <a:pt x="1464" y="1145"/>
                </a:cubicBezTo>
                <a:cubicBezTo>
                  <a:pt x="1435" y="1128"/>
                  <a:pt x="1403" y="1125"/>
                  <a:pt x="1370" y="1129"/>
                </a:cubicBezTo>
                <a:cubicBezTo>
                  <a:pt x="1318" y="1136"/>
                  <a:pt x="1275" y="1160"/>
                  <a:pt x="1239" y="1196"/>
                </a:cubicBezTo>
                <a:cubicBezTo>
                  <a:pt x="1207" y="1229"/>
                  <a:pt x="1185" y="1267"/>
                  <a:pt x="1167" y="1309"/>
                </a:cubicBezTo>
                <a:cubicBezTo>
                  <a:pt x="1143" y="1367"/>
                  <a:pt x="1138" y="1425"/>
                  <a:pt x="1155" y="1484"/>
                </a:cubicBezTo>
                <a:cubicBezTo>
                  <a:pt x="1164" y="1517"/>
                  <a:pt x="1183" y="1544"/>
                  <a:pt x="1208" y="1567"/>
                </a:cubicBezTo>
                <a:cubicBezTo>
                  <a:pt x="1258" y="1613"/>
                  <a:pt x="1331" y="1616"/>
                  <a:pt x="1384" y="1588"/>
                </a:cubicBezTo>
                <a:cubicBezTo>
                  <a:pt x="1402" y="1578"/>
                  <a:pt x="1421" y="1564"/>
                  <a:pt x="1428" y="1542"/>
                </a:cubicBezTo>
                <a:cubicBezTo>
                  <a:pt x="1431" y="1531"/>
                  <a:pt x="1438" y="1522"/>
                  <a:pt x="1441" y="1512"/>
                </a:cubicBezTo>
                <a:cubicBezTo>
                  <a:pt x="1453" y="1464"/>
                  <a:pt x="1409" y="1390"/>
                  <a:pt x="1345" y="1402"/>
                </a:cubicBezTo>
                <a:cubicBezTo>
                  <a:pt x="1326" y="1406"/>
                  <a:pt x="1309" y="1412"/>
                  <a:pt x="1301" y="1433"/>
                </a:cubicBezTo>
                <a:cubicBezTo>
                  <a:pt x="1294" y="1454"/>
                  <a:pt x="1299" y="1473"/>
                  <a:pt x="1310" y="1490"/>
                </a:cubicBezTo>
                <a:cubicBezTo>
                  <a:pt x="1318" y="1503"/>
                  <a:pt x="1334" y="1501"/>
                  <a:pt x="1338" y="1486"/>
                </a:cubicBezTo>
                <a:cubicBezTo>
                  <a:pt x="1342" y="1473"/>
                  <a:pt x="1341" y="1460"/>
                  <a:pt x="1342" y="1445"/>
                </a:cubicBezTo>
                <a:cubicBezTo>
                  <a:pt x="1361" y="1444"/>
                  <a:pt x="1372" y="1460"/>
                  <a:pt x="1382" y="1474"/>
                </a:cubicBezTo>
                <a:cubicBezTo>
                  <a:pt x="1390" y="1485"/>
                  <a:pt x="1386" y="1499"/>
                  <a:pt x="1377" y="1512"/>
                </a:cubicBezTo>
                <a:cubicBezTo>
                  <a:pt x="1348" y="1550"/>
                  <a:pt x="1294" y="1550"/>
                  <a:pt x="1261" y="1514"/>
                </a:cubicBezTo>
                <a:cubicBezTo>
                  <a:pt x="1225" y="1477"/>
                  <a:pt x="1224" y="1437"/>
                  <a:pt x="1243" y="1394"/>
                </a:cubicBezTo>
                <a:cubicBezTo>
                  <a:pt x="1253" y="1372"/>
                  <a:pt x="1270" y="1356"/>
                  <a:pt x="1290" y="1341"/>
                </a:cubicBezTo>
                <a:cubicBezTo>
                  <a:pt x="1335" y="1309"/>
                  <a:pt x="1384" y="1307"/>
                  <a:pt x="1435" y="1320"/>
                </a:cubicBezTo>
                <a:cubicBezTo>
                  <a:pt x="1451" y="1324"/>
                  <a:pt x="1466" y="1334"/>
                  <a:pt x="1480" y="1343"/>
                </a:cubicBezTo>
                <a:cubicBezTo>
                  <a:pt x="1521" y="1372"/>
                  <a:pt x="1549" y="1410"/>
                  <a:pt x="1559" y="1460"/>
                </a:cubicBezTo>
                <a:cubicBezTo>
                  <a:pt x="1562" y="1477"/>
                  <a:pt x="1567" y="1496"/>
                  <a:pt x="1565" y="1514"/>
                </a:cubicBezTo>
                <a:cubicBezTo>
                  <a:pt x="1561" y="1552"/>
                  <a:pt x="1551" y="1589"/>
                  <a:pt x="1526" y="1621"/>
                </a:cubicBezTo>
                <a:cubicBezTo>
                  <a:pt x="1496" y="1661"/>
                  <a:pt x="1456" y="1685"/>
                  <a:pt x="1408" y="1701"/>
                </a:cubicBezTo>
                <a:cubicBezTo>
                  <a:pt x="1356" y="1718"/>
                  <a:pt x="1304" y="1720"/>
                  <a:pt x="1252" y="1708"/>
                </a:cubicBezTo>
                <a:cubicBezTo>
                  <a:pt x="1218" y="1700"/>
                  <a:pt x="1184" y="1689"/>
                  <a:pt x="1155" y="1665"/>
                </a:cubicBezTo>
                <a:cubicBezTo>
                  <a:pt x="1139" y="1652"/>
                  <a:pt x="1124" y="1638"/>
                  <a:pt x="1107" y="1626"/>
                </a:cubicBezTo>
                <a:cubicBezTo>
                  <a:pt x="1100" y="1621"/>
                  <a:pt x="1089" y="1616"/>
                  <a:pt x="1080" y="1616"/>
                </a:cubicBezTo>
                <a:cubicBezTo>
                  <a:pt x="823" y="1616"/>
                  <a:pt x="567" y="1616"/>
                  <a:pt x="310" y="1616"/>
                </a:cubicBezTo>
                <a:cubicBezTo>
                  <a:pt x="283" y="1616"/>
                  <a:pt x="255" y="1617"/>
                  <a:pt x="228" y="1612"/>
                </a:cubicBezTo>
                <a:cubicBezTo>
                  <a:pt x="187" y="1606"/>
                  <a:pt x="145" y="1598"/>
                  <a:pt x="106" y="1585"/>
                </a:cubicBezTo>
                <a:cubicBezTo>
                  <a:pt x="74" y="1575"/>
                  <a:pt x="44" y="1558"/>
                  <a:pt x="22" y="1531"/>
                </a:cubicBezTo>
                <a:cubicBezTo>
                  <a:pt x="0" y="1505"/>
                  <a:pt x="2" y="1457"/>
                  <a:pt x="27" y="1432"/>
                </a:cubicBezTo>
                <a:cubicBezTo>
                  <a:pt x="68" y="1390"/>
                  <a:pt x="120" y="1378"/>
                  <a:pt x="173" y="1366"/>
                </a:cubicBezTo>
                <a:cubicBezTo>
                  <a:pt x="238" y="1351"/>
                  <a:pt x="303" y="1355"/>
                  <a:pt x="368" y="1356"/>
                </a:cubicBezTo>
                <a:cubicBezTo>
                  <a:pt x="479" y="1356"/>
                  <a:pt x="589" y="1355"/>
                  <a:pt x="700" y="1359"/>
                </a:cubicBezTo>
                <a:cubicBezTo>
                  <a:pt x="785" y="1362"/>
                  <a:pt x="870" y="1372"/>
                  <a:pt x="955" y="1378"/>
                </a:cubicBezTo>
                <a:cubicBezTo>
                  <a:pt x="957" y="1379"/>
                  <a:pt x="959" y="1379"/>
                  <a:pt x="962" y="1383"/>
                </a:cubicBezTo>
                <a:cubicBezTo>
                  <a:pt x="952" y="1384"/>
                  <a:pt x="942" y="1385"/>
                  <a:pt x="931" y="1385"/>
                </a:cubicBezTo>
                <a:cubicBezTo>
                  <a:pt x="786" y="1387"/>
                  <a:pt x="640" y="1389"/>
                  <a:pt x="495" y="1392"/>
                </a:cubicBezTo>
                <a:cubicBezTo>
                  <a:pt x="406" y="1394"/>
                  <a:pt x="316" y="1397"/>
                  <a:pt x="227" y="1400"/>
                </a:cubicBezTo>
                <a:cubicBezTo>
                  <a:pt x="196" y="1401"/>
                  <a:pt x="168" y="1410"/>
                  <a:pt x="144" y="1432"/>
                </a:cubicBezTo>
                <a:cubicBezTo>
                  <a:pt x="115" y="1458"/>
                  <a:pt x="116" y="1518"/>
                  <a:pt x="146" y="1543"/>
                </a:cubicBezTo>
                <a:cubicBezTo>
                  <a:pt x="173" y="1566"/>
                  <a:pt x="204" y="1570"/>
                  <a:pt x="237" y="1570"/>
                </a:cubicBezTo>
                <a:cubicBezTo>
                  <a:pt x="329" y="1571"/>
                  <a:pt x="421" y="1570"/>
                  <a:pt x="513" y="1570"/>
                </a:cubicBezTo>
                <a:cubicBezTo>
                  <a:pt x="689" y="1570"/>
                  <a:pt x="866" y="1570"/>
                  <a:pt x="1042" y="1570"/>
                </a:cubicBezTo>
                <a:cubicBezTo>
                  <a:pt x="1048" y="1570"/>
                  <a:pt x="1054" y="1570"/>
                  <a:pt x="1061" y="1570"/>
                </a:cubicBezTo>
                <a:cubicBezTo>
                  <a:pt x="1055" y="1552"/>
                  <a:pt x="1047" y="1535"/>
                  <a:pt x="1043" y="1518"/>
                </a:cubicBezTo>
                <a:cubicBezTo>
                  <a:pt x="1036" y="1491"/>
                  <a:pt x="1028" y="1464"/>
                  <a:pt x="1025" y="1437"/>
                </a:cubicBezTo>
                <a:cubicBezTo>
                  <a:pt x="1021" y="1391"/>
                  <a:pt x="1025" y="1345"/>
                  <a:pt x="1036" y="1300"/>
                </a:cubicBezTo>
                <a:cubicBezTo>
                  <a:pt x="1044" y="1266"/>
                  <a:pt x="1055" y="1233"/>
                  <a:pt x="1069" y="1202"/>
                </a:cubicBezTo>
                <a:cubicBezTo>
                  <a:pt x="1083" y="1170"/>
                  <a:pt x="1101" y="1139"/>
                  <a:pt x="1121" y="1111"/>
                </a:cubicBezTo>
                <a:cubicBezTo>
                  <a:pt x="1143" y="1080"/>
                  <a:pt x="1170" y="1053"/>
                  <a:pt x="1203" y="1031"/>
                </a:cubicBezTo>
                <a:cubicBezTo>
                  <a:pt x="1264" y="990"/>
                  <a:pt x="1330" y="976"/>
                  <a:pt x="1401" y="989"/>
                </a:cubicBezTo>
                <a:cubicBezTo>
                  <a:pt x="1441" y="997"/>
                  <a:pt x="1479" y="1011"/>
                  <a:pt x="1514" y="1034"/>
                </a:cubicBezTo>
                <a:cubicBezTo>
                  <a:pt x="1524" y="1041"/>
                  <a:pt x="1536" y="1047"/>
                  <a:pt x="1548" y="1054"/>
                </a:cubicBezTo>
                <a:cubicBezTo>
                  <a:pt x="1551" y="1027"/>
                  <a:pt x="1551" y="1000"/>
                  <a:pt x="1555" y="974"/>
                </a:cubicBezTo>
                <a:cubicBezTo>
                  <a:pt x="1564" y="925"/>
                  <a:pt x="1573" y="876"/>
                  <a:pt x="1586" y="827"/>
                </a:cubicBezTo>
                <a:cubicBezTo>
                  <a:pt x="1595" y="790"/>
                  <a:pt x="1607" y="753"/>
                  <a:pt x="1622" y="718"/>
                </a:cubicBezTo>
                <a:cubicBezTo>
                  <a:pt x="1644" y="668"/>
                  <a:pt x="1668" y="619"/>
                  <a:pt x="1698" y="573"/>
                </a:cubicBezTo>
                <a:cubicBezTo>
                  <a:pt x="1733" y="520"/>
                  <a:pt x="1772" y="472"/>
                  <a:pt x="1822" y="433"/>
                </a:cubicBezTo>
                <a:cubicBezTo>
                  <a:pt x="1847" y="414"/>
                  <a:pt x="1875" y="398"/>
                  <a:pt x="1903" y="384"/>
                </a:cubicBezTo>
                <a:cubicBezTo>
                  <a:pt x="1982" y="344"/>
                  <a:pt x="2064" y="345"/>
                  <a:pt x="2147" y="372"/>
                </a:cubicBezTo>
                <a:cubicBezTo>
                  <a:pt x="2178" y="382"/>
                  <a:pt x="2206" y="403"/>
                  <a:pt x="2229" y="428"/>
                </a:cubicBezTo>
                <a:cubicBezTo>
                  <a:pt x="2237" y="436"/>
                  <a:pt x="2245" y="443"/>
                  <a:pt x="2253" y="451"/>
                </a:cubicBezTo>
                <a:cubicBezTo>
                  <a:pt x="2266" y="420"/>
                  <a:pt x="2277" y="389"/>
                  <a:pt x="2290" y="358"/>
                </a:cubicBezTo>
                <a:cubicBezTo>
                  <a:pt x="2306" y="320"/>
                  <a:pt x="2322" y="281"/>
                  <a:pt x="2341" y="244"/>
                </a:cubicBezTo>
                <a:cubicBezTo>
                  <a:pt x="2354" y="216"/>
                  <a:pt x="2369" y="189"/>
                  <a:pt x="2386" y="164"/>
                </a:cubicBezTo>
                <a:cubicBezTo>
                  <a:pt x="2397" y="147"/>
                  <a:pt x="2412" y="133"/>
                  <a:pt x="2427" y="119"/>
                </a:cubicBezTo>
                <a:cubicBezTo>
                  <a:pt x="2444" y="103"/>
                  <a:pt x="2462" y="88"/>
                  <a:pt x="2480" y="72"/>
                </a:cubicBezTo>
                <a:cubicBezTo>
                  <a:pt x="2485" y="68"/>
                  <a:pt x="2491" y="66"/>
                  <a:pt x="2497" y="62"/>
                </a:cubicBezTo>
                <a:cubicBezTo>
                  <a:pt x="2526" y="44"/>
                  <a:pt x="2555" y="30"/>
                  <a:pt x="2587" y="19"/>
                </a:cubicBezTo>
                <a:cubicBezTo>
                  <a:pt x="2624" y="5"/>
                  <a:pt x="2662" y="0"/>
                  <a:pt x="2699" y="9"/>
                </a:cubicBezTo>
                <a:cubicBezTo>
                  <a:pt x="2730" y="15"/>
                  <a:pt x="2760" y="25"/>
                  <a:pt x="2786" y="46"/>
                </a:cubicBezTo>
                <a:cubicBezTo>
                  <a:pt x="2815" y="70"/>
                  <a:pt x="2833" y="99"/>
                  <a:pt x="2848" y="132"/>
                </a:cubicBezTo>
                <a:cubicBezTo>
                  <a:pt x="2859" y="156"/>
                  <a:pt x="2869" y="180"/>
                  <a:pt x="2878" y="204"/>
                </a:cubicBezTo>
                <a:cubicBezTo>
                  <a:pt x="2889" y="235"/>
                  <a:pt x="2899" y="266"/>
                  <a:pt x="2910" y="297"/>
                </a:cubicBezTo>
                <a:cubicBezTo>
                  <a:pt x="2920" y="326"/>
                  <a:pt x="2930" y="355"/>
                  <a:pt x="2941" y="384"/>
                </a:cubicBezTo>
                <a:cubicBezTo>
                  <a:pt x="2962" y="435"/>
                  <a:pt x="2983" y="485"/>
                  <a:pt x="3005" y="536"/>
                </a:cubicBezTo>
                <a:cubicBezTo>
                  <a:pt x="3010" y="548"/>
                  <a:pt x="3018" y="559"/>
                  <a:pt x="3024" y="569"/>
                </a:cubicBezTo>
                <a:cubicBezTo>
                  <a:pt x="3050" y="571"/>
                  <a:pt x="3077" y="574"/>
                  <a:pt x="3104" y="577"/>
                </a:cubicBezTo>
                <a:cubicBezTo>
                  <a:pt x="3107" y="577"/>
                  <a:pt x="3111" y="575"/>
                  <a:pt x="3114" y="572"/>
                </a:cubicBezTo>
                <a:cubicBezTo>
                  <a:pt x="3140" y="543"/>
                  <a:pt x="3172" y="523"/>
                  <a:pt x="3207" y="507"/>
                </a:cubicBezTo>
                <a:cubicBezTo>
                  <a:pt x="3248" y="487"/>
                  <a:pt x="3290" y="482"/>
                  <a:pt x="3334" y="490"/>
                </a:cubicBezTo>
                <a:cubicBezTo>
                  <a:pt x="3393" y="501"/>
                  <a:pt x="3428" y="550"/>
                  <a:pt x="3423" y="610"/>
                </a:cubicBezTo>
                <a:cubicBezTo>
                  <a:pt x="3423" y="616"/>
                  <a:pt x="3422" y="623"/>
                  <a:pt x="3422" y="630"/>
                </a:cubicBezTo>
                <a:cubicBezTo>
                  <a:pt x="3444" y="638"/>
                  <a:pt x="3461" y="626"/>
                  <a:pt x="3477" y="616"/>
                </a:cubicBezTo>
                <a:cubicBezTo>
                  <a:pt x="3489" y="609"/>
                  <a:pt x="3499" y="599"/>
                  <a:pt x="3509" y="590"/>
                </a:cubicBezTo>
                <a:cubicBezTo>
                  <a:pt x="3533" y="568"/>
                  <a:pt x="3573" y="560"/>
                  <a:pt x="3606" y="577"/>
                </a:cubicBezTo>
                <a:cubicBezTo>
                  <a:pt x="3631" y="591"/>
                  <a:pt x="3655" y="608"/>
                  <a:pt x="3679" y="624"/>
                </a:cubicBezTo>
                <a:cubicBezTo>
                  <a:pt x="3716" y="650"/>
                  <a:pt x="3751" y="680"/>
                  <a:pt x="3800" y="677"/>
                </a:cubicBezTo>
                <a:cubicBezTo>
                  <a:pt x="3821" y="675"/>
                  <a:pt x="3841" y="671"/>
                  <a:pt x="3857" y="656"/>
                </a:cubicBezTo>
                <a:cubicBezTo>
                  <a:pt x="3873" y="641"/>
                  <a:pt x="3890" y="628"/>
                  <a:pt x="3906" y="615"/>
                </a:cubicBezTo>
                <a:cubicBezTo>
                  <a:pt x="3930" y="597"/>
                  <a:pt x="3960" y="595"/>
                  <a:pt x="3980" y="607"/>
                </a:cubicBezTo>
                <a:cubicBezTo>
                  <a:pt x="3966" y="611"/>
                  <a:pt x="3948" y="614"/>
                  <a:pt x="3933" y="621"/>
                </a:cubicBezTo>
                <a:cubicBezTo>
                  <a:pt x="3925" y="624"/>
                  <a:pt x="3919" y="633"/>
                  <a:pt x="3913" y="639"/>
                </a:cubicBezTo>
                <a:cubicBezTo>
                  <a:pt x="3909" y="643"/>
                  <a:pt x="3905" y="645"/>
                  <a:pt x="3901" y="648"/>
                </a:cubicBezTo>
                <a:cubicBezTo>
                  <a:pt x="3897" y="650"/>
                  <a:pt x="3893" y="651"/>
                  <a:pt x="3890" y="653"/>
                </a:cubicBezTo>
                <a:cubicBezTo>
                  <a:pt x="3873" y="664"/>
                  <a:pt x="3857" y="676"/>
                  <a:pt x="3839" y="686"/>
                </a:cubicBezTo>
                <a:cubicBezTo>
                  <a:pt x="3801" y="708"/>
                  <a:pt x="3761" y="707"/>
                  <a:pt x="3722" y="692"/>
                </a:cubicBezTo>
                <a:cubicBezTo>
                  <a:pt x="3690" y="679"/>
                  <a:pt x="3661" y="658"/>
                  <a:pt x="3631" y="641"/>
                </a:cubicBezTo>
                <a:cubicBezTo>
                  <a:pt x="3623" y="636"/>
                  <a:pt x="3615" y="629"/>
                  <a:pt x="3607" y="624"/>
                </a:cubicBezTo>
                <a:cubicBezTo>
                  <a:pt x="3564" y="599"/>
                  <a:pt x="3530" y="583"/>
                  <a:pt x="3492" y="627"/>
                </a:cubicBezTo>
                <a:cubicBezTo>
                  <a:pt x="3475" y="646"/>
                  <a:pt x="3438" y="653"/>
                  <a:pt x="3414" y="641"/>
                </a:cubicBezTo>
                <a:cubicBezTo>
                  <a:pt x="3409" y="638"/>
                  <a:pt x="3406" y="631"/>
                  <a:pt x="3402" y="626"/>
                </a:cubicBezTo>
                <a:cubicBezTo>
                  <a:pt x="3393" y="612"/>
                  <a:pt x="3388" y="595"/>
                  <a:pt x="3376" y="585"/>
                </a:cubicBezTo>
                <a:cubicBezTo>
                  <a:pt x="3351" y="564"/>
                  <a:pt x="3320" y="552"/>
                  <a:pt x="3286" y="550"/>
                </a:cubicBezTo>
                <a:cubicBezTo>
                  <a:pt x="3230" y="545"/>
                  <a:pt x="3176" y="550"/>
                  <a:pt x="3130" y="586"/>
                </a:cubicBezTo>
                <a:cubicBezTo>
                  <a:pt x="3139" y="591"/>
                  <a:pt x="3148" y="597"/>
                  <a:pt x="3157" y="600"/>
                </a:cubicBezTo>
                <a:cubicBezTo>
                  <a:pt x="3191" y="611"/>
                  <a:pt x="3211" y="636"/>
                  <a:pt x="3222" y="666"/>
                </a:cubicBezTo>
                <a:cubicBezTo>
                  <a:pt x="3228" y="680"/>
                  <a:pt x="3227" y="699"/>
                  <a:pt x="3221" y="713"/>
                </a:cubicBezTo>
                <a:cubicBezTo>
                  <a:pt x="3209" y="742"/>
                  <a:pt x="3184" y="759"/>
                  <a:pt x="3152" y="765"/>
                </a:cubicBezTo>
                <a:cubicBezTo>
                  <a:pt x="3136" y="768"/>
                  <a:pt x="3124" y="775"/>
                  <a:pt x="3112" y="787"/>
                </a:cubicBezTo>
                <a:cubicBezTo>
                  <a:pt x="3096" y="806"/>
                  <a:pt x="3075" y="821"/>
                  <a:pt x="3057" y="838"/>
                </a:cubicBezTo>
                <a:cubicBezTo>
                  <a:pt x="3029" y="864"/>
                  <a:pt x="2988" y="871"/>
                  <a:pt x="2955" y="855"/>
                </a:cubicBezTo>
                <a:cubicBezTo>
                  <a:pt x="2932" y="844"/>
                  <a:pt x="2914" y="828"/>
                  <a:pt x="2899" y="808"/>
                </a:cubicBezTo>
                <a:cubicBezTo>
                  <a:pt x="2893" y="798"/>
                  <a:pt x="2886" y="794"/>
                  <a:pt x="2873" y="796"/>
                </a:cubicBezTo>
                <a:cubicBezTo>
                  <a:pt x="2835" y="803"/>
                  <a:pt x="2796" y="797"/>
                  <a:pt x="2761" y="782"/>
                </a:cubicBezTo>
                <a:cubicBezTo>
                  <a:pt x="2745" y="775"/>
                  <a:pt x="2728" y="763"/>
                  <a:pt x="2720" y="749"/>
                </a:cubicBezTo>
                <a:cubicBezTo>
                  <a:pt x="2698" y="711"/>
                  <a:pt x="2717" y="670"/>
                  <a:pt x="2761" y="654"/>
                </a:cubicBezTo>
                <a:cubicBezTo>
                  <a:pt x="2803" y="638"/>
                  <a:pt x="2847" y="632"/>
                  <a:pt x="2892" y="634"/>
                </a:cubicBezTo>
                <a:cubicBezTo>
                  <a:pt x="2902" y="635"/>
                  <a:pt x="2913" y="634"/>
                  <a:pt x="2923" y="633"/>
                </a:cubicBezTo>
                <a:cubicBezTo>
                  <a:pt x="2963" y="628"/>
                  <a:pt x="3001" y="631"/>
                  <a:pt x="3035" y="654"/>
                </a:cubicBezTo>
                <a:cubicBezTo>
                  <a:pt x="3059" y="670"/>
                  <a:pt x="3062" y="709"/>
                  <a:pt x="3040" y="725"/>
                </a:cubicBezTo>
                <a:cubicBezTo>
                  <a:pt x="3008" y="749"/>
                  <a:pt x="2972" y="762"/>
                  <a:pt x="2932" y="754"/>
                </a:cubicBezTo>
                <a:cubicBezTo>
                  <a:pt x="2918" y="751"/>
                  <a:pt x="2904" y="741"/>
                  <a:pt x="2891" y="732"/>
                </a:cubicBezTo>
                <a:cubicBezTo>
                  <a:pt x="2882" y="727"/>
                  <a:pt x="2877" y="716"/>
                  <a:pt x="2882" y="706"/>
                </a:cubicBezTo>
                <a:cubicBezTo>
                  <a:pt x="2889" y="696"/>
                  <a:pt x="2896" y="682"/>
                  <a:pt x="2911" y="681"/>
                </a:cubicBezTo>
                <a:cubicBezTo>
                  <a:pt x="2914" y="680"/>
                  <a:pt x="2918" y="683"/>
                  <a:pt x="2922" y="685"/>
                </a:cubicBezTo>
                <a:cubicBezTo>
                  <a:pt x="2920" y="688"/>
                  <a:pt x="2918" y="692"/>
                  <a:pt x="2916" y="695"/>
                </a:cubicBezTo>
                <a:cubicBezTo>
                  <a:pt x="2912" y="700"/>
                  <a:pt x="2903" y="706"/>
                  <a:pt x="2904" y="709"/>
                </a:cubicBezTo>
                <a:cubicBezTo>
                  <a:pt x="2906" y="717"/>
                  <a:pt x="2911" y="726"/>
                  <a:pt x="2918" y="730"/>
                </a:cubicBezTo>
                <a:cubicBezTo>
                  <a:pt x="2935" y="740"/>
                  <a:pt x="2953" y="735"/>
                  <a:pt x="2971" y="727"/>
                </a:cubicBezTo>
                <a:cubicBezTo>
                  <a:pt x="2992" y="718"/>
                  <a:pt x="2999" y="694"/>
                  <a:pt x="2992" y="676"/>
                </a:cubicBezTo>
                <a:cubicBezTo>
                  <a:pt x="2980" y="647"/>
                  <a:pt x="2951" y="637"/>
                  <a:pt x="2926" y="642"/>
                </a:cubicBezTo>
                <a:cubicBezTo>
                  <a:pt x="2917" y="644"/>
                  <a:pt x="2908" y="647"/>
                  <a:pt x="2900" y="647"/>
                </a:cubicBezTo>
                <a:cubicBezTo>
                  <a:pt x="2863" y="644"/>
                  <a:pt x="2830" y="655"/>
                  <a:pt x="2798" y="674"/>
                </a:cubicBezTo>
                <a:cubicBezTo>
                  <a:pt x="2760" y="696"/>
                  <a:pt x="2767" y="734"/>
                  <a:pt x="2797" y="754"/>
                </a:cubicBezTo>
                <a:cubicBezTo>
                  <a:pt x="2826" y="773"/>
                  <a:pt x="2858" y="782"/>
                  <a:pt x="2893" y="778"/>
                </a:cubicBezTo>
                <a:cubicBezTo>
                  <a:pt x="2896" y="778"/>
                  <a:pt x="2898" y="780"/>
                  <a:pt x="2900" y="782"/>
                </a:cubicBezTo>
                <a:cubicBezTo>
                  <a:pt x="2920" y="794"/>
                  <a:pt x="2939" y="808"/>
                  <a:pt x="2960" y="817"/>
                </a:cubicBezTo>
                <a:cubicBezTo>
                  <a:pt x="3003" y="837"/>
                  <a:pt x="3049" y="823"/>
                  <a:pt x="3082" y="781"/>
                </a:cubicBezTo>
                <a:cubicBezTo>
                  <a:pt x="3095" y="765"/>
                  <a:pt x="3112" y="757"/>
                  <a:pt x="3131" y="751"/>
                </a:cubicBezTo>
                <a:cubicBezTo>
                  <a:pt x="3148" y="747"/>
                  <a:pt x="3163" y="736"/>
                  <a:pt x="3167" y="718"/>
                </a:cubicBezTo>
                <a:cubicBezTo>
                  <a:pt x="3173" y="688"/>
                  <a:pt x="3174" y="660"/>
                  <a:pt x="3154" y="633"/>
                </a:cubicBezTo>
                <a:cubicBezTo>
                  <a:pt x="3137" y="609"/>
                  <a:pt x="3116" y="593"/>
                  <a:pt x="3089" y="589"/>
                </a:cubicBezTo>
                <a:cubicBezTo>
                  <a:pt x="3065" y="585"/>
                  <a:pt x="3040" y="581"/>
                  <a:pt x="3018" y="598"/>
                </a:cubicBezTo>
                <a:cubicBezTo>
                  <a:pt x="3016" y="599"/>
                  <a:pt x="3012" y="600"/>
                  <a:pt x="3010" y="599"/>
                </a:cubicBezTo>
                <a:cubicBezTo>
                  <a:pt x="3001" y="596"/>
                  <a:pt x="2991" y="593"/>
                  <a:pt x="2984" y="588"/>
                </a:cubicBezTo>
                <a:cubicBezTo>
                  <a:pt x="2968" y="577"/>
                  <a:pt x="2954" y="563"/>
                  <a:pt x="2937" y="553"/>
                </a:cubicBezTo>
                <a:cubicBezTo>
                  <a:pt x="2925" y="546"/>
                  <a:pt x="2911" y="542"/>
                  <a:pt x="2897" y="541"/>
                </a:cubicBezTo>
                <a:cubicBezTo>
                  <a:pt x="2849" y="535"/>
                  <a:pt x="2804" y="539"/>
                  <a:pt x="2767" y="577"/>
                </a:cubicBezTo>
                <a:cubicBezTo>
                  <a:pt x="2764" y="581"/>
                  <a:pt x="2756" y="582"/>
                  <a:pt x="2750" y="581"/>
                </a:cubicBezTo>
                <a:cubicBezTo>
                  <a:pt x="2709" y="578"/>
                  <a:pt x="2669" y="580"/>
                  <a:pt x="2633" y="604"/>
                </a:cubicBezTo>
                <a:cubicBezTo>
                  <a:pt x="2597" y="627"/>
                  <a:pt x="2565" y="676"/>
                  <a:pt x="2580" y="736"/>
                </a:cubicBezTo>
                <a:cubicBezTo>
                  <a:pt x="2585" y="756"/>
                  <a:pt x="2591" y="776"/>
                  <a:pt x="2603" y="792"/>
                </a:cubicBezTo>
                <a:cubicBezTo>
                  <a:pt x="2615" y="810"/>
                  <a:pt x="2633" y="825"/>
                  <a:pt x="2651" y="837"/>
                </a:cubicBezTo>
                <a:cubicBezTo>
                  <a:pt x="2675" y="853"/>
                  <a:pt x="2700" y="867"/>
                  <a:pt x="2727" y="878"/>
                </a:cubicBezTo>
                <a:cubicBezTo>
                  <a:pt x="2762" y="892"/>
                  <a:pt x="2800" y="888"/>
                  <a:pt x="2837" y="886"/>
                </a:cubicBezTo>
                <a:cubicBezTo>
                  <a:pt x="2845" y="886"/>
                  <a:pt x="2854" y="888"/>
                  <a:pt x="2862" y="890"/>
                </a:cubicBezTo>
                <a:cubicBezTo>
                  <a:pt x="2881" y="896"/>
                  <a:pt x="2900" y="906"/>
                  <a:pt x="2921" y="909"/>
                </a:cubicBezTo>
                <a:cubicBezTo>
                  <a:pt x="2950" y="913"/>
                  <a:pt x="2979" y="913"/>
                  <a:pt x="3008" y="913"/>
                </a:cubicBezTo>
                <a:cubicBezTo>
                  <a:pt x="3022" y="913"/>
                  <a:pt x="3035" y="909"/>
                  <a:pt x="3047" y="903"/>
                </a:cubicBezTo>
                <a:cubicBezTo>
                  <a:pt x="3067" y="894"/>
                  <a:pt x="3085" y="881"/>
                  <a:pt x="3102" y="871"/>
                </a:cubicBezTo>
                <a:cubicBezTo>
                  <a:pt x="3143" y="891"/>
                  <a:pt x="3186" y="899"/>
                  <a:pt x="3231" y="892"/>
                </a:cubicBezTo>
                <a:cubicBezTo>
                  <a:pt x="3279" y="883"/>
                  <a:pt x="3307" y="850"/>
                  <a:pt x="3329" y="808"/>
                </a:cubicBezTo>
                <a:cubicBezTo>
                  <a:pt x="3346" y="808"/>
                  <a:pt x="3364" y="810"/>
                  <a:pt x="3382" y="808"/>
                </a:cubicBezTo>
                <a:cubicBezTo>
                  <a:pt x="3400" y="806"/>
                  <a:pt x="3419" y="802"/>
                  <a:pt x="3436" y="796"/>
                </a:cubicBezTo>
                <a:cubicBezTo>
                  <a:pt x="3462" y="788"/>
                  <a:pt x="3491" y="759"/>
                  <a:pt x="3489" y="733"/>
                </a:cubicBezTo>
                <a:cubicBezTo>
                  <a:pt x="3488" y="718"/>
                  <a:pt x="3494" y="709"/>
                  <a:pt x="3502" y="697"/>
                </a:cubicBezTo>
                <a:cubicBezTo>
                  <a:pt x="3521" y="669"/>
                  <a:pt x="3547" y="663"/>
                  <a:pt x="3576" y="671"/>
                </a:cubicBezTo>
                <a:cubicBezTo>
                  <a:pt x="3606" y="678"/>
                  <a:pt x="3634" y="690"/>
                  <a:pt x="3663" y="700"/>
                </a:cubicBezTo>
                <a:cubicBezTo>
                  <a:pt x="3677" y="705"/>
                  <a:pt x="3692" y="709"/>
                  <a:pt x="3705" y="716"/>
                </a:cubicBezTo>
                <a:cubicBezTo>
                  <a:pt x="3736" y="731"/>
                  <a:pt x="3769" y="735"/>
                  <a:pt x="3802" y="730"/>
                </a:cubicBezTo>
                <a:cubicBezTo>
                  <a:pt x="3813" y="728"/>
                  <a:pt x="3823" y="723"/>
                  <a:pt x="3832" y="719"/>
                </a:cubicBezTo>
                <a:cubicBezTo>
                  <a:pt x="3855" y="709"/>
                  <a:pt x="3872" y="691"/>
                  <a:pt x="3887" y="67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矩形: 圆角 9"/>
          <p:cNvSpPr/>
          <p:nvPr userDrawn="1"/>
        </p:nvSpPr>
        <p:spPr>
          <a:xfrm>
            <a:off x="666750" y="723900"/>
            <a:ext cx="10858500" cy="5511800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4745504" y="522016"/>
            <a:ext cx="2700993" cy="10601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5030665" y="925655"/>
            <a:ext cx="2130671" cy="486323"/>
            <a:chOff x="335077" y="270942"/>
            <a:chExt cx="1827552" cy="417136"/>
          </a:xfrm>
          <a:solidFill>
            <a:schemeClr val="bg1"/>
          </a:solidFill>
        </p:grpSpPr>
        <p:grpSp>
          <p:nvGrpSpPr>
            <p:cNvPr id="21" name="组合 20"/>
            <p:cNvGrpSpPr/>
            <p:nvPr/>
          </p:nvGrpSpPr>
          <p:grpSpPr>
            <a:xfrm>
              <a:off x="831799" y="288037"/>
              <a:ext cx="1330830" cy="363588"/>
              <a:chOff x="5402262" y="5211762"/>
              <a:chExt cx="3059113" cy="835761"/>
            </a:xfrm>
            <a:grpFill/>
          </p:grpSpPr>
          <p:sp>
            <p:nvSpPr>
              <p:cNvPr id="51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52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53" name="组合 52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57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8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54" name="组合 53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55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6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22" name="组合 21"/>
            <p:cNvGrpSpPr/>
            <p:nvPr/>
          </p:nvGrpSpPr>
          <p:grpSpPr>
            <a:xfrm>
              <a:off x="335077" y="270942"/>
              <a:ext cx="421971" cy="417136"/>
              <a:chOff x="4065588" y="1646238"/>
              <a:chExt cx="969963" cy="958850"/>
            </a:xfrm>
            <a:grpFill/>
          </p:grpSpPr>
          <p:sp>
            <p:nvSpPr>
              <p:cNvPr id="23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4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5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6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7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8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9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0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1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2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4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5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6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7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8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9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0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1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2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3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4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5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6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7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8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9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50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60" name="组合 59"/>
          <p:cNvGrpSpPr/>
          <p:nvPr userDrawn="1"/>
        </p:nvGrpSpPr>
        <p:grpSpPr>
          <a:xfrm>
            <a:off x="3169920" y="3550384"/>
            <a:ext cx="5851776" cy="241357"/>
            <a:chOff x="3169920" y="3550384"/>
            <a:chExt cx="5851776" cy="241357"/>
          </a:xfrm>
        </p:grpSpPr>
        <p:sp>
          <p:nvSpPr>
            <p:cNvPr id="61" name="副标题 16"/>
            <p:cNvSpPr txBox="1"/>
            <p:nvPr/>
          </p:nvSpPr>
          <p:spPr>
            <a:xfrm>
              <a:off x="4774355" y="3550384"/>
              <a:ext cx="2643291" cy="241357"/>
            </a:xfrm>
            <a:prstGeom prst="rect">
              <a:avLst/>
            </a:prstGeom>
          </p:spPr>
          <p:txBody>
            <a:bodyPr anchor="ctr" anchorCtr="1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dirty="0">
                  <a:ea typeface="微软雅黑 Light" panose="020B0502040204020203" pitchFamily="34" charset="-122"/>
                </a:rPr>
                <a:t>Southwest University</a:t>
              </a:r>
              <a:endParaRPr lang="zh-CN" altLang="en-US" sz="1600" dirty="0">
                <a:ea typeface="微软雅黑 Light" panose="020B0502040204020203" pitchFamily="34" charset="-122"/>
              </a:endParaRPr>
            </a:p>
          </p:txBody>
        </p:sp>
        <p:cxnSp>
          <p:nvCxnSpPr>
            <p:cNvPr id="62" name="直接连接符 61"/>
            <p:cNvCxnSpPr/>
            <p:nvPr/>
          </p:nvCxnSpPr>
          <p:spPr>
            <a:xfrm>
              <a:off x="7218096" y="3671062"/>
              <a:ext cx="1803600" cy="0"/>
            </a:xfrm>
            <a:prstGeom prst="line">
              <a:avLst/>
            </a:prstGeom>
            <a:ln w="12700">
              <a:solidFill>
                <a:schemeClr val="accent1">
                  <a:alpha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3169920" y="3671062"/>
              <a:ext cx="1803983" cy="0"/>
            </a:xfrm>
            <a:prstGeom prst="line">
              <a:avLst/>
            </a:prstGeom>
            <a:ln w="12700">
              <a:solidFill>
                <a:schemeClr val="accent1">
                  <a:alpha val="50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矩形: 圆角 63"/>
          <p:cNvSpPr/>
          <p:nvPr userDrawn="1"/>
        </p:nvSpPr>
        <p:spPr>
          <a:xfrm>
            <a:off x="4040436" y="4125084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5" name="标题 75"/>
          <p:cNvSpPr>
            <a:spLocks noGrp="1"/>
          </p:cNvSpPr>
          <p:nvPr>
            <p:ph type="title" hasCustomPrompt="1"/>
          </p:nvPr>
        </p:nvSpPr>
        <p:spPr>
          <a:xfrm>
            <a:off x="838200" y="2560844"/>
            <a:ext cx="105156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ctr">
              <a:defRPr lang="zh-CN" altLang="en-US" sz="5400">
                <a:solidFill>
                  <a:schemeClr val="accent1"/>
                </a:solidFill>
                <a:latin typeface="+mj-ea"/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单击此处加入总结文字</a:t>
            </a:r>
            <a:endParaRPr lang="zh-CN" altLang="en-US" dirty="0"/>
          </a:p>
        </p:txBody>
      </p:sp>
      <p:sp>
        <p:nvSpPr>
          <p:cNvPr id="66" name="矩形: 圆角 65"/>
          <p:cNvSpPr/>
          <p:nvPr userDrawn="1"/>
        </p:nvSpPr>
        <p:spPr>
          <a:xfrm>
            <a:off x="6390881" y="4121580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占位符 67"/>
          <p:cNvSpPr>
            <a:spLocks noGrp="1"/>
          </p:cNvSpPr>
          <p:nvPr>
            <p:ph type="body" sz="quarter" idx="14" hasCustomPrompt="1"/>
          </p:nvPr>
        </p:nvSpPr>
        <p:spPr>
          <a:xfrm>
            <a:off x="4123220" y="4119948"/>
            <a:ext cx="1599802" cy="35067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姓名</a:t>
            </a:r>
            <a:endParaRPr lang="zh-CN" altLang="en-US" dirty="0"/>
          </a:p>
        </p:txBody>
      </p:sp>
      <p:sp>
        <p:nvSpPr>
          <p:cNvPr id="68" name="文本占位符 67"/>
          <p:cNvSpPr>
            <a:spLocks noGrp="1"/>
          </p:cNvSpPr>
          <p:nvPr>
            <p:ph type="body" sz="quarter" idx="15" hasCustomPrompt="1"/>
          </p:nvPr>
        </p:nvSpPr>
        <p:spPr>
          <a:xfrm>
            <a:off x="6473665" y="4111309"/>
            <a:ext cx="1599802" cy="35067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日期</a:t>
            </a:r>
            <a:endParaRPr lang="zh-CN" altLang="en-US" dirty="0"/>
          </a:p>
        </p:txBody>
      </p:sp>
      <p:grpSp>
        <p:nvGrpSpPr>
          <p:cNvPr id="72" name="组合 71"/>
          <p:cNvGrpSpPr/>
          <p:nvPr userDrawn="1"/>
        </p:nvGrpSpPr>
        <p:grpSpPr>
          <a:xfrm>
            <a:off x="3773486" y="5721055"/>
            <a:ext cx="4766946" cy="452499"/>
            <a:chOff x="3721016" y="5441926"/>
            <a:chExt cx="5306957" cy="503759"/>
          </a:xfrm>
        </p:grpSpPr>
        <p:pic>
          <p:nvPicPr>
            <p:cNvPr id="73" name="图片 72"/>
            <p:cNvPicPr>
              <a:picLocks noChangeAspect="1"/>
            </p:cNvPicPr>
            <p:nvPr/>
          </p:nvPicPr>
          <p:blipFill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016" y="5441926"/>
              <a:ext cx="2459915" cy="503759"/>
            </a:xfrm>
            <a:prstGeom prst="rect">
              <a:avLst/>
            </a:prstGeom>
          </p:spPr>
        </p:pic>
        <p:pic>
          <p:nvPicPr>
            <p:cNvPr id="74" name="图片 73"/>
            <p:cNvPicPr>
              <a:picLocks noChangeAspect="1"/>
            </p:cNvPicPr>
            <p:nvPr/>
          </p:nvPicPr>
          <p:blipFill>
            <a:blip r:embed="rId3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2928" y="5518467"/>
              <a:ext cx="2725045" cy="350676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F6A66-06AB-406A-8E76-6AC987CF60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269159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82B55-B6B2-497F-8568-5D2D4C04CE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/>
        </p:nvGrpSpPr>
        <p:grpSpPr>
          <a:xfrm>
            <a:off x="-1071219" y="-435448"/>
            <a:ext cx="14992166" cy="7655543"/>
            <a:chOff x="-1071219" y="-435448"/>
            <a:chExt cx="14992166" cy="7655543"/>
          </a:xfrm>
        </p:grpSpPr>
        <p:sp>
          <p:nvSpPr>
            <p:cNvPr id="8" name="矩形: 圆角 7"/>
            <p:cNvSpPr/>
            <p:nvPr/>
          </p:nvSpPr>
          <p:spPr>
            <a:xfrm>
              <a:off x="0" y="0"/>
              <a:ext cx="12192000" cy="685800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lumMod val="75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" name="矩形: 圆角 12"/>
            <p:cNvSpPr/>
            <p:nvPr/>
          </p:nvSpPr>
          <p:spPr>
            <a:xfrm rot="2836031">
              <a:off x="2312719" y="-2205440"/>
              <a:ext cx="524071" cy="4863359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/>
            <p:cNvSpPr/>
            <p:nvPr/>
          </p:nvSpPr>
          <p:spPr>
            <a:xfrm rot="2836031">
              <a:off x="9293429" y="4526380"/>
              <a:ext cx="524071" cy="4863359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/>
            <p:cNvSpPr/>
            <p:nvPr/>
          </p:nvSpPr>
          <p:spPr>
            <a:xfrm rot="2836031">
              <a:off x="3946761" y="-2763219"/>
              <a:ext cx="207818" cy="4863359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265377" y="1887747"/>
              <a:ext cx="497964" cy="497964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11357740" y="4708069"/>
              <a:ext cx="497964" cy="49796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1551534" y="5528517"/>
              <a:ext cx="1006998" cy="1006998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-509834" y="905666"/>
              <a:ext cx="692361" cy="692361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717224" y="277792"/>
              <a:ext cx="216378" cy="216378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10898249" y="4622916"/>
              <a:ext cx="159996" cy="159996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10159320" y="5059632"/>
              <a:ext cx="181020" cy="181020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>
              <a:alphaModFix amt="1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6864" y="1341502"/>
              <a:ext cx="3552825" cy="457200"/>
            </a:xfrm>
            <a:prstGeom prst="rect">
              <a:avLst/>
            </a:prstGeom>
          </p:spPr>
        </p:pic>
        <p:pic>
          <p:nvPicPr>
            <p:cNvPr id="79" name="图片 78"/>
            <p:cNvPicPr>
              <a:picLocks noChangeAspect="1"/>
            </p:cNvPicPr>
            <p:nvPr userDrawn="1"/>
          </p:nvPicPr>
          <p:blipFill>
            <a:blip r:embed="rId3">
              <a:alphaModFix amt="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0126" y="1893220"/>
              <a:ext cx="3581400" cy="733425"/>
            </a:xfrm>
            <a:prstGeom prst="rect">
              <a:avLst/>
            </a:prstGeom>
          </p:spPr>
        </p:pic>
        <p:pic>
          <p:nvPicPr>
            <p:cNvPr id="81" name="图片 80"/>
            <p:cNvPicPr>
              <a:picLocks noChangeAspect="1"/>
            </p:cNvPicPr>
            <p:nvPr userDrawn="1"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4380" y="4957051"/>
              <a:ext cx="4453349" cy="911989"/>
            </a:xfrm>
            <a:prstGeom prst="rect">
              <a:avLst/>
            </a:prstGeom>
          </p:spPr>
        </p:pic>
        <p:pic>
          <p:nvPicPr>
            <p:cNvPr id="82" name="图片 81"/>
            <p:cNvPicPr>
              <a:picLocks noChangeAspect="1"/>
            </p:cNvPicPr>
            <p:nvPr userDrawn="1"/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59299" y="4043771"/>
              <a:ext cx="2569154" cy="330615"/>
            </a:xfrm>
            <a:prstGeom prst="rect">
              <a:avLst/>
            </a:prstGeom>
          </p:spPr>
        </p:pic>
        <p:pic>
          <p:nvPicPr>
            <p:cNvPr id="84" name="图片 83"/>
            <p:cNvPicPr>
              <a:picLocks noChangeAspect="1"/>
            </p:cNvPicPr>
            <p:nvPr userDrawn="1"/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97973" y="407501"/>
              <a:ext cx="3922974" cy="803375"/>
            </a:xfrm>
            <a:prstGeom prst="rect">
              <a:avLst/>
            </a:prstGeom>
          </p:spPr>
        </p:pic>
        <p:pic>
          <p:nvPicPr>
            <p:cNvPr id="88" name="图片 87"/>
            <p:cNvPicPr>
              <a:picLocks noChangeAspect="1"/>
            </p:cNvPicPr>
            <p:nvPr userDrawn="1"/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3601" y="3586154"/>
              <a:ext cx="3016031" cy="388122"/>
            </a:xfrm>
            <a:prstGeom prst="rect">
              <a:avLst/>
            </a:prstGeom>
          </p:spPr>
        </p:pic>
        <p:pic>
          <p:nvPicPr>
            <p:cNvPr id="89" name="图片 88"/>
            <p:cNvPicPr>
              <a:picLocks noChangeAspect="1"/>
            </p:cNvPicPr>
            <p:nvPr userDrawn="1"/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71219" y="5328648"/>
              <a:ext cx="2035581" cy="261951"/>
            </a:xfrm>
            <a:prstGeom prst="rect">
              <a:avLst/>
            </a:prstGeom>
          </p:spPr>
        </p:pic>
      </p:grpSp>
      <p:sp>
        <p:nvSpPr>
          <p:cNvPr id="85" name="矩形: 圆角 84"/>
          <p:cNvSpPr/>
          <p:nvPr/>
        </p:nvSpPr>
        <p:spPr>
          <a:xfrm>
            <a:off x="4015601" y="4371469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标题 75"/>
          <p:cNvSpPr>
            <a:spLocks noGrp="1"/>
          </p:cNvSpPr>
          <p:nvPr>
            <p:ph type="title"/>
          </p:nvPr>
        </p:nvSpPr>
        <p:spPr>
          <a:xfrm>
            <a:off x="838200" y="2834799"/>
            <a:ext cx="105156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ctr">
              <a:defRPr lang="zh-CN" altLang="en-US" sz="5400">
                <a:solidFill>
                  <a:schemeClr val="bg1"/>
                </a:solidFill>
                <a:latin typeface="+mj-ea"/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0" name="文本占位符 79"/>
          <p:cNvSpPr>
            <a:spLocks noGrp="1"/>
          </p:cNvSpPr>
          <p:nvPr>
            <p:ph type="body" sz="quarter" idx="10" hasCustomPrompt="1"/>
          </p:nvPr>
        </p:nvSpPr>
        <p:spPr>
          <a:xfrm>
            <a:off x="2726351" y="3726152"/>
            <a:ext cx="6807201" cy="37866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dist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</a:lstStyle>
          <a:p>
            <a:pPr marL="0" indent="0" algn="dist">
              <a:buNone/>
            </a:pPr>
            <a:r>
              <a:rPr lang="en-US" altLang="zh-CN" sz="2000" dirty="0">
                <a:solidFill>
                  <a:schemeClr val="bg1"/>
                </a:solidFill>
                <a:ea typeface="微软雅黑 Light" panose="020B0502040204020203" pitchFamily="34" charset="-122"/>
              </a:rPr>
              <a:t>Click here to edit the master title style</a:t>
            </a:r>
            <a:endParaRPr lang="zh-CN" altLang="en-US" sz="2000" dirty="0">
              <a:solidFill>
                <a:schemeClr val="bg1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83" name="文本占位符 82"/>
          <p:cNvSpPr>
            <a:spLocks noGrp="1"/>
          </p:cNvSpPr>
          <p:nvPr>
            <p:ph type="body" sz="quarter" idx="11" hasCustomPrompt="1"/>
          </p:nvPr>
        </p:nvSpPr>
        <p:spPr>
          <a:xfrm>
            <a:off x="4015601" y="4366333"/>
            <a:ext cx="1765371" cy="3506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457200" indent="0" algn="ctr">
              <a:buNone/>
              <a:defRPr sz="1600">
                <a:solidFill>
                  <a:schemeClr val="accent1"/>
                </a:solidFill>
              </a:defRPr>
            </a:lvl2pPr>
          </a:lstStyle>
          <a:p>
            <a:pPr lvl="0"/>
            <a:r>
              <a:rPr lang="zh-CN" altLang="en-US" dirty="0"/>
              <a:t>姓名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sp>
        <p:nvSpPr>
          <p:cNvPr id="86" name="矩形: 圆角 85"/>
          <p:cNvSpPr/>
          <p:nvPr/>
        </p:nvSpPr>
        <p:spPr>
          <a:xfrm>
            <a:off x="6372539" y="4371469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文本占位符 82"/>
          <p:cNvSpPr>
            <a:spLocks noGrp="1"/>
          </p:cNvSpPr>
          <p:nvPr>
            <p:ph type="body" sz="quarter" idx="12" hasCustomPrompt="1"/>
          </p:nvPr>
        </p:nvSpPr>
        <p:spPr>
          <a:xfrm>
            <a:off x="6372539" y="4366333"/>
            <a:ext cx="1765371" cy="3506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457200" indent="0" algn="ctr">
              <a:buNone/>
              <a:defRPr sz="1600">
                <a:solidFill>
                  <a:schemeClr val="accent1"/>
                </a:solidFill>
              </a:defRPr>
            </a:lvl2pPr>
          </a:lstStyle>
          <a:p>
            <a:pPr lvl="0"/>
            <a:r>
              <a:rPr lang="zh-CN" altLang="en-US" dirty="0"/>
              <a:t>日期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grpSp>
        <p:nvGrpSpPr>
          <p:cNvPr id="137" name="组合 136"/>
          <p:cNvGrpSpPr/>
          <p:nvPr/>
        </p:nvGrpSpPr>
        <p:grpSpPr>
          <a:xfrm>
            <a:off x="4532965" y="1845877"/>
            <a:ext cx="3126071" cy="713523"/>
            <a:chOff x="4532965" y="1519502"/>
            <a:chExt cx="3126071" cy="713523"/>
          </a:xfrm>
        </p:grpSpPr>
        <p:grpSp>
          <p:nvGrpSpPr>
            <p:cNvPr id="138" name="组合 137"/>
            <p:cNvGrpSpPr/>
            <p:nvPr/>
          </p:nvGrpSpPr>
          <p:grpSpPr>
            <a:xfrm>
              <a:off x="5382620" y="1548743"/>
              <a:ext cx="2276416" cy="621928"/>
              <a:chOff x="5402262" y="5211762"/>
              <a:chExt cx="3059113" cy="835761"/>
            </a:xfrm>
            <a:solidFill>
              <a:schemeClr val="bg1"/>
            </a:solidFill>
          </p:grpSpPr>
          <p:sp>
            <p:nvSpPr>
              <p:cNvPr id="168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9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170" name="组合 169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174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175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171" name="组合 170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172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173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39" name="组合 138"/>
            <p:cNvGrpSpPr/>
            <p:nvPr/>
          </p:nvGrpSpPr>
          <p:grpSpPr>
            <a:xfrm>
              <a:off x="4532965" y="1519502"/>
              <a:ext cx="721791" cy="713523"/>
              <a:chOff x="4065588" y="1646238"/>
              <a:chExt cx="969963" cy="958850"/>
            </a:xfrm>
            <a:solidFill>
              <a:schemeClr val="bg1"/>
            </a:solidFill>
          </p:grpSpPr>
          <p:sp>
            <p:nvSpPr>
              <p:cNvPr id="140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1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2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3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4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5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6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7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8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9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0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1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2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3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4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5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6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7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8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9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0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1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2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3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4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5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6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7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4408334" y="-1217779"/>
            <a:ext cx="19790648" cy="9503928"/>
            <a:chOff x="-4408334" y="-1217779"/>
            <a:chExt cx="19790648" cy="9503928"/>
          </a:xfrm>
        </p:grpSpPr>
        <p:sp>
          <p:nvSpPr>
            <p:cNvPr id="32" name="矩形: 圆角 31"/>
            <p:cNvSpPr/>
            <p:nvPr/>
          </p:nvSpPr>
          <p:spPr>
            <a:xfrm>
              <a:off x="0" y="0"/>
              <a:ext cx="12192000" cy="685800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lumMod val="75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9241966" y="-1217779"/>
              <a:ext cx="4863359" cy="2413470"/>
              <a:chOff x="10242315" y="-761473"/>
              <a:chExt cx="4863359" cy="2413470"/>
            </a:xfrm>
          </p:grpSpPr>
          <p:sp>
            <p:nvSpPr>
              <p:cNvPr id="51" name="矩形: 圆角 50"/>
              <p:cNvSpPr/>
              <p:nvPr/>
            </p:nvSpPr>
            <p:spPr>
              <a:xfrm rot="2836031">
                <a:off x="12442230" y="-2961388"/>
                <a:ext cx="463530" cy="486335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10385159" y="1154033"/>
                <a:ext cx="497964" cy="497964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8" name="椭圆 37"/>
            <p:cNvSpPr/>
            <p:nvPr/>
          </p:nvSpPr>
          <p:spPr>
            <a:xfrm>
              <a:off x="11366576" y="1252936"/>
              <a:ext cx="447826" cy="447826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10771562" y="1833567"/>
              <a:ext cx="181020" cy="181020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-4408334" y="5644766"/>
              <a:ext cx="6196107" cy="2641383"/>
              <a:chOff x="-3651374" y="5172675"/>
              <a:chExt cx="6196107" cy="2641383"/>
            </a:xfrm>
          </p:grpSpPr>
          <p:sp>
            <p:nvSpPr>
              <p:cNvPr id="46" name="矩形: 圆角 45"/>
              <p:cNvSpPr/>
              <p:nvPr/>
            </p:nvSpPr>
            <p:spPr>
              <a:xfrm rot="2836031">
                <a:off x="-262037" y="4990986"/>
                <a:ext cx="524071" cy="486335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1802274" y="5172675"/>
                <a:ext cx="497964" cy="497964"/>
              </a:xfrm>
              <a:prstGeom prst="ellips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8" name="椭圆 47"/>
              <p:cNvSpPr/>
              <p:nvPr/>
            </p:nvSpPr>
            <p:spPr>
              <a:xfrm flipH="1">
                <a:off x="717224" y="5612299"/>
                <a:ext cx="234480" cy="234480"/>
              </a:xfrm>
              <a:prstGeom prst="ellips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2192491" y="6363622"/>
                <a:ext cx="352242" cy="352242"/>
              </a:xfrm>
              <a:prstGeom prst="ellips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矩形: 圆角 49"/>
              <p:cNvSpPr/>
              <p:nvPr/>
            </p:nvSpPr>
            <p:spPr>
              <a:xfrm rot="2836031">
                <a:off x="-1323603" y="5278469"/>
                <a:ext cx="207818" cy="486335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矩形: 圆角 30"/>
            <p:cNvSpPr/>
            <p:nvPr/>
          </p:nvSpPr>
          <p:spPr>
            <a:xfrm rot="2836031">
              <a:off x="12846726" y="-3460367"/>
              <a:ext cx="207818" cy="4863359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7" name="图片 26"/>
            <p:cNvPicPr>
              <a:picLocks noChangeAspect="1"/>
            </p:cNvPicPr>
            <p:nvPr userDrawn="1"/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8877" y="1195691"/>
              <a:ext cx="3910058" cy="800730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 userDrawn="1"/>
          </p:nvPicPr>
          <p:blipFill>
            <a:blip r:embed="rId2">
              <a:alphaModFix amt="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1195" y="3140828"/>
              <a:ext cx="4671697" cy="956704"/>
            </a:xfrm>
            <a:prstGeom prst="rect">
              <a:avLst/>
            </a:prstGeom>
          </p:spPr>
        </p:pic>
        <p:pic>
          <p:nvPicPr>
            <p:cNvPr id="53" name="图片 52"/>
            <p:cNvPicPr>
              <a:picLocks noChangeAspect="1"/>
            </p:cNvPicPr>
            <p:nvPr userDrawn="1"/>
          </p:nvPicPr>
          <p:blipFill>
            <a:blip r:embed="rId2">
              <a:alphaModFix amt="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9081" y="5530389"/>
              <a:ext cx="2705252" cy="554001"/>
            </a:xfrm>
            <a:prstGeom prst="rect">
              <a:avLst/>
            </a:prstGeom>
          </p:spPr>
        </p:pic>
        <p:pic>
          <p:nvPicPr>
            <p:cNvPr id="54" name="图片 53"/>
            <p:cNvPicPr>
              <a:picLocks noChangeAspect="1"/>
            </p:cNvPicPr>
            <p:nvPr userDrawn="1"/>
          </p:nvPicPr>
          <p:blipFill>
            <a:blip r:embed="rId3">
              <a:alphaModFix amt="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2555" y="2861067"/>
              <a:ext cx="2543941" cy="327370"/>
            </a:xfrm>
            <a:prstGeom prst="rect">
              <a:avLst/>
            </a:prstGeom>
          </p:spPr>
        </p:pic>
        <p:pic>
          <p:nvPicPr>
            <p:cNvPr id="55" name="图片 54"/>
            <p:cNvPicPr>
              <a:picLocks noChangeAspect="1"/>
            </p:cNvPicPr>
            <p:nvPr userDrawn="1"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650" y="4051853"/>
              <a:ext cx="3794355" cy="488281"/>
            </a:xfrm>
            <a:prstGeom prst="rect">
              <a:avLst/>
            </a:prstGeom>
          </p:spPr>
        </p:pic>
        <p:pic>
          <p:nvPicPr>
            <p:cNvPr id="56" name="图片 55"/>
            <p:cNvPicPr>
              <a:picLocks noChangeAspect="1"/>
            </p:cNvPicPr>
            <p:nvPr userDrawn="1"/>
          </p:nvPicPr>
          <p:blipFill>
            <a:blip r:embed="rId3"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22695" y="5663399"/>
              <a:ext cx="3794355" cy="488281"/>
            </a:xfrm>
            <a:prstGeom prst="rect">
              <a:avLst/>
            </a:prstGeom>
          </p:spPr>
        </p:pic>
        <p:pic>
          <p:nvPicPr>
            <p:cNvPr id="57" name="图片 56"/>
            <p:cNvPicPr>
              <a:picLocks noChangeAspect="1"/>
            </p:cNvPicPr>
            <p:nvPr userDrawn="1"/>
          </p:nvPicPr>
          <p:blipFill>
            <a:blip r:embed="rId3">
              <a:alphaModFix amt="1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4262" y="4842921"/>
              <a:ext cx="2612999" cy="336257"/>
            </a:xfrm>
            <a:prstGeom prst="rect">
              <a:avLst/>
            </a:prstGeom>
          </p:spPr>
        </p:pic>
        <p:pic>
          <p:nvPicPr>
            <p:cNvPr id="58" name="图片 57"/>
            <p:cNvPicPr>
              <a:picLocks noChangeAspect="1"/>
            </p:cNvPicPr>
            <p:nvPr userDrawn="1"/>
          </p:nvPicPr>
          <p:blipFill>
            <a:blip r:embed="rId2">
              <a:alphaModFix amt="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773142" y="503421"/>
              <a:ext cx="3029974" cy="62050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-3651374" y="-1217779"/>
            <a:ext cx="19033688" cy="9031837"/>
            <a:chOff x="-3651374" y="-1217779"/>
            <a:chExt cx="19033688" cy="9031837"/>
          </a:xfrm>
        </p:grpSpPr>
        <p:sp>
          <p:nvSpPr>
            <p:cNvPr id="30" name="矩形: 圆角 29"/>
            <p:cNvSpPr/>
            <p:nvPr/>
          </p:nvSpPr>
          <p:spPr>
            <a:xfrm>
              <a:off x="0" y="0"/>
              <a:ext cx="12192000" cy="685800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lumMod val="75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9241966" y="-1217779"/>
              <a:ext cx="4863359" cy="2413470"/>
              <a:chOff x="10242315" y="-761473"/>
              <a:chExt cx="4863359" cy="2413470"/>
            </a:xfrm>
          </p:grpSpPr>
          <p:sp>
            <p:nvSpPr>
              <p:cNvPr id="47" name="矩形: 圆角 46"/>
              <p:cNvSpPr/>
              <p:nvPr/>
            </p:nvSpPr>
            <p:spPr>
              <a:xfrm rot="2836031">
                <a:off x="12442230" y="-2961388"/>
                <a:ext cx="463530" cy="486335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10385159" y="1154033"/>
                <a:ext cx="497964" cy="497964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矩形: 圆角 34"/>
            <p:cNvSpPr/>
            <p:nvPr/>
          </p:nvSpPr>
          <p:spPr>
            <a:xfrm rot="2836031">
              <a:off x="-262037" y="4990986"/>
              <a:ext cx="524071" cy="4863359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1802274" y="5172675"/>
              <a:ext cx="497964" cy="49796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椭圆 36"/>
            <p:cNvSpPr/>
            <p:nvPr/>
          </p:nvSpPr>
          <p:spPr>
            <a:xfrm flipH="1">
              <a:off x="717224" y="5612299"/>
              <a:ext cx="234480" cy="234480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11366576" y="1252936"/>
              <a:ext cx="447826" cy="447826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10771562" y="1833567"/>
              <a:ext cx="181020" cy="181020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2192491" y="6363622"/>
              <a:ext cx="352242" cy="352242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/>
            <p:cNvSpPr/>
            <p:nvPr/>
          </p:nvSpPr>
          <p:spPr>
            <a:xfrm rot="2836031">
              <a:off x="-1323603" y="5278469"/>
              <a:ext cx="207818" cy="4863359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: 圆角 28"/>
            <p:cNvSpPr/>
            <p:nvPr/>
          </p:nvSpPr>
          <p:spPr>
            <a:xfrm rot="2836031">
              <a:off x="12846726" y="-3460367"/>
              <a:ext cx="207818" cy="4863359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2">
              <a:alphaModFix amt="1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846" y="3530110"/>
              <a:ext cx="3203531" cy="412251"/>
            </a:xfrm>
            <a:prstGeom prst="rect">
              <a:avLst/>
            </a:prstGeom>
          </p:spPr>
        </p:pic>
        <p:pic>
          <p:nvPicPr>
            <p:cNvPr id="50" name="图片 49"/>
            <p:cNvPicPr>
              <a:picLocks noChangeAspect="1"/>
            </p:cNvPicPr>
            <p:nvPr userDrawn="1"/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8656" y="5425636"/>
              <a:ext cx="3325949" cy="428005"/>
            </a:xfrm>
            <a:prstGeom prst="rect">
              <a:avLst/>
            </a:prstGeom>
          </p:spPr>
        </p:pic>
        <p:pic>
          <p:nvPicPr>
            <p:cNvPr id="51" name="图片 50"/>
            <p:cNvPicPr>
              <a:picLocks noChangeAspect="1"/>
            </p:cNvPicPr>
            <p:nvPr userDrawn="1"/>
          </p:nvPicPr>
          <p:blipFill>
            <a:blip r:embed="rId2">
              <a:alphaModFix amt="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51427" y="5904687"/>
              <a:ext cx="3325949" cy="428005"/>
            </a:xfrm>
            <a:prstGeom prst="rect">
              <a:avLst/>
            </a:prstGeom>
          </p:spPr>
        </p:pic>
        <p:pic>
          <p:nvPicPr>
            <p:cNvPr id="52" name="图片 51"/>
            <p:cNvPicPr>
              <a:picLocks noChangeAspect="1"/>
            </p:cNvPicPr>
            <p:nvPr userDrawn="1"/>
          </p:nvPicPr>
          <p:blipFill>
            <a:blip r:embed="rId2">
              <a:alphaModFix amt="1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0290" y="1921004"/>
              <a:ext cx="2451480" cy="315473"/>
            </a:xfrm>
            <a:prstGeom prst="rect">
              <a:avLst/>
            </a:prstGeom>
          </p:spPr>
        </p:pic>
        <p:pic>
          <p:nvPicPr>
            <p:cNvPr id="53" name="图片 52"/>
            <p:cNvPicPr>
              <a:picLocks noChangeAspect="1"/>
            </p:cNvPicPr>
            <p:nvPr userDrawn="1"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1996" y="1014945"/>
              <a:ext cx="4461479" cy="913654"/>
            </a:xfrm>
            <a:prstGeom prst="rect">
              <a:avLst/>
            </a:prstGeom>
          </p:spPr>
        </p:pic>
        <p:pic>
          <p:nvPicPr>
            <p:cNvPr id="54" name="图片 53"/>
            <p:cNvPicPr>
              <a:picLocks noChangeAspect="1"/>
            </p:cNvPicPr>
            <p:nvPr userDrawn="1"/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741149" y="529543"/>
              <a:ext cx="2976460" cy="609541"/>
            </a:xfrm>
            <a:prstGeom prst="rect">
              <a:avLst/>
            </a:prstGeom>
          </p:spPr>
        </p:pic>
        <p:pic>
          <p:nvPicPr>
            <p:cNvPr id="55" name="图片 54"/>
            <p:cNvPicPr>
              <a:picLocks noChangeAspect="1"/>
            </p:cNvPicPr>
            <p:nvPr userDrawn="1"/>
          </p:nvPicPr>
          <p:blipFill>
            <a:blip r:embed="rId3">
              <a:alphaModFix amt="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8590" y="3211114"/>
              <a:ext cx="4552440" cy="932282"/>
            </a:xfrm>
            <a:prstGeom prst="rect">
              <a:avLst/>
            </a:prstGeom>
          </p:spPr>
        </p:pic>
        <p:pic>
          <p:nvPicPr>
            <p:cNvPr id="56" name="图片 55"/>
            <p:cNvPicPr>
              <a:picLocks noChangeAspect="1"/>
            </p:cNvPicPr>
            <p:nvPr userDrawn="1"/>
          </p:nvPicPr>
          <p:blipFill>
            <a:blip r:embed="rId3">
              <a:alphaModFix amt="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1595" y="4721275"/>
              <a:ext cx="2588110" cy="530012"/>
            </a:xfrm>
            <a:prstGeom prst="rect">
              <a:avLst/>
            </a:prstGeom>
          </p:spPr>
        </p:pic>
      </p:grpSp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1256060" y="3484191"/>
            <a:ext cx="9679880" cy="757130"/>
          </a:xfrm>
          <a:noFill/>
        </p:spPr>
        <p:txBody>
          <a:bodyPr wrap="square" rtlCol="0">
            <a:spAutoFit/>
          </a:bodyPr>
          <a:lstStyle>
            <a:lvl1pPr algn="ctr">
              <a:defRPr lang="zh-CN" altLang="en-US" sz="4800">
                <a:solidFill>
                  <a:schemeClr val="bg1"/>
                </a:solidFill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单击此处编辑章节标题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088539" y="4283283"/>
            <a:ext cx="6014922" cy="341208"/>
          </a:xfrm>
        </p:spPr>
        <p:txBody>
          <a:bodyPr wrap="none" lIns="0" rIns="0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Click here to edit the master title style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2" hasCustomPrompt="1"/>
          </p:nvPr>
        </p:nvSpPr>
        <p:spPr>
          <a:xfrm>
            <a:off x="4279900" y="1878399"/>
            <a:ext cx="3632200" cy="1363662"/>
          </a:xfrm>
        </p:spPr>
        <p:txBody>
          <a:bodyPr>
            <a:noAutofit/>
          </a:bodyPr>
          <a:lstStyle>
            <a:lvl1pPr marL="0" indent="0" algn="ctr">
              <a:buNone/>
              <a:defRPr sz="9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00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-2724466" y="0"/>
            <a:ext cx="17827862" cy="7649887"/>
            <a:chOff x="-2724466" y="0"/>
            <a:chExt cx="17827862" cy="7649887"/>
          </a:xfrm>
        </p:grpSpPr>
        <p:sp>
          <p:nvSpPr>
            <p:cNvPr id="9" name="矩形: 圆角 8"/>
            <p:cNvSpPr/>
            <p:nvPr/>
          </p:nvSpPr>
          <p:spPr>
            <a:xfrm>
              <a:off x="0" y="0"/>
              <a:ext cx="12192000" cy="685800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  <a:effectLst>
              <a:outerShdw blurRad="254000" algn="ctr" rotWithShape="0">
                <a:schemeClr val="accent1">
                  <a:lumMod val="75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779846" y="4109275"/>
              <a:ext cx="7323550" cy="3540612"/>
              <a:chOff x="-2317116" y="-35796"/>
              <a:chExt cx="7323550" cy="3540612"/>
            </a:xfrm>
          </p:grpSpPr>
          <p:sp>
            <p:nvSpPr>
              <p:cNvPr id="26" name="矩形: 圆角 25"/>
              <p:cNvSpPr/>
              <p:nvPr/>
            </p:nvSpPr>
            <p:spPr>
              <a:xfrm rot="2836031">
                <a:off x="2312719" y="-2205440"/>
                <a:ext cx="524071" cy="486335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: 圆角 26"/>
              <p:cNvSpPr/>
              <p:nvPr/>
            </p:nvSpPr>
            <p:spPr>
              <a:xfrm rot="2836031">
                <a:off x="10655" y="969227"/>
                <a:ext cx="207818" cy="486335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265377" y="1887747"/>
                <a:ext cx="497964" cy="497964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" name="矩形: 圆角 13"/>
            <p:cNvSpPr/>
            <p:nvPr/>
          </p:nvSpPr>
          <p:spPr>
            <a:xfrm rot="2836031">
              <a:off x="-554822" y="79885"/>
              <a:ext cx="524071" cy="4863359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1509489" y="261574"/>
              <a:ext cx="497964" cy="497964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 flipH="1">
              <a:off x="1803329" y="1310700"/>
              <a:ext cx="463998" cy="463998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-509834" y="905666"/>
              <a:ext cx="692361" cy="692361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717224" y="277792"/>
              <a:ext cx="216378" cy="216378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10754334" y="4479001"/>
              <a:ext cx="447826" cy="447826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10159320" y="5059632"/>
              <a:ext cx="181020" cy="181020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1" name="图片 70"/>
            <p:cNvPicPr>
              <a:picLocks noChangeAspect="1"/>
            </p:cNvPicPr>
            <p:nvPr userDrawn="1"/>
          </p:nvPicPr>
          <p:blipFill>
            <a:blip r:embed="rId2"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7021" y="1081126"/>
              <a:ext cx="3608680" cy="739012"/>
            </a:xfrm>
            <a:prstGeom prst="rect">
              <a:avLst/>
            </a:prstGeom>
          </p:spPr>
        </p:pic>
        <p:pic>
          <p:nvPicPr>
            <p:cNvPr id="72" name="图片 71"/>
            <p:cNvPicPr>
              <a:picLocks noChangeAspect="1"/>
            </p:cNvPicPr>
            <p:nvPr userDrawn="1"/>
          </p:nvPicPr>
          <p:blipFill>
            <a:blip r:embed="rId2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54008" y="3246051"/>
              <a:ext cx="4274703" cy="875405"/>
            </a:xfrm>
            <a:prstGeom prst="rect">
              <a:avLst/>
            </a:prstGeom>
          </p:spPr>
        </p:pic>
        <p:pic>
          <p:nvPicPr>
            <p:cNvPr id="73" name="图片 72"/>
            <p:cNvPicPr>
              <a:picLocks noChangeAspect="1"/>
            </p:cNvPicPr>
            <p:nvPr userDrawn="1"/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25807" y="5450232"/>
              <a:ext cx="2654860" cy="543682"/>
            </a:xfrm>
            <a:prstGeom prst="rect">
              <a:avLst/>
            </a:prstGeom>
          </p:spPr>
        </p:pic>
        <p:pic>
          <p:nvPicPr>
            <p:cNvPr id="75" name="图片 74"/>
            <p:cNvPicPr>
              <a:picLocks noChangeAspect="1"/>
            </p:cNvPicPr>
            <p:nvPr userDrawn="1"/>
          </p:nvPicPr>
          <p:blipFill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1498" y="5416733"/>
              <a:ext cx="3710078" cy="477436"/>
            </a:xfrm>
            <a:prstGeom prst="rect">
              <a:avLst/>
            </a:prstGeom>
          </p:spPr>
        </p:pic>
        <p:pic>
          <p:nvPicPr>
            <p:cNvPr id="76" name="图片 75"/>
            <p:cNvPicPr>
              <a:picLocks noChangeAspect="1"/>
            </p:cNvPicPr>
            <p:nvPr userDrawn="1"/>
          </p:nvPicPr>
          <p:blipFill>
            <a:blip r:embed="rId3">
              <a:alphaModFix amt="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5770" y="3546482"/>
              <a:ext cx="3014827" cy="387967"/>
            </a:xfrm>
            <a:prstGeom prst="rect">
              <a:avLst/>
            </a:prstGeom>
          </p:spPr>
        </p:pic>
        <p:pic>
          <p:nvPicPr>
            <p:cNvPr id="77" name="图片 76"/>
            <p:cNvPicPr>
              <a:picLocks noChangeAspect="1"/>
            </p:cNvPicPr>
            <p:nvPr userDrawn="1"/>
          </p:nvPicPr>
          <p:blipFill>
            <a:blip r:embed="rId3">
              <a:alphaModFix amt="1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0504" y="4820051"/>
              <a:ext cx="2801192" cy="360475"/>
            </a:xfrm>
            <a:prstGeom prst="rect">
              <a:avLst/>
            </a:prstGeom>
          </p:spPr>
        </p:pic>
        <p:pic>
          <p:nvPicPr>
            <p:cNvPr id="78" name="图片 77"/>
            <p:cNvPicPr>
              <a:picLocks noChangeAspect="1"/>
            </p:cNvPicPr>
            <p:nvPr userDrawn="1"/>
          </p:nvPicPr>
          <p:blipFill>
            <a:blip r:embed="rId3">
              <a:alphaModFix amt="11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4772" y="1929507"/>
              <a:ext cx="2475496" cy="318562"/>
            </a:xfrm>
            <a:prstGeom prst="rect">
              <a:avLst/>
            </a:prstGeom>
          </p:spPr>
        </p:pic>
        <p:pic>
          <p:nvPicPr>
            <p:cNvPr id="79" name="图片 78"/>
            <p:cNvPicPr>
              <a:picLocks noChangeAspect="1"/>
            </p:cNvPicPr>
            <p:nvPr userDrawn="1"/>
          </p:nvPicPr>
          <p:blipFill>
            <a:blip r:embed="rId3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90724" y="648891"/>
              <a:ext cx="3202552" cy="412124"/>
            </a:xfrm>
            <a:prstGeom prst="rect">
              <a:avLst/>
            </a:prstGeom>
          </p:spPr>
        </p:pic>
      </p:grpSp>
      <p:grpSp>
        <p:nvGrpSpPr>
          <p:cNvPr id="33" name="组合 32"/>
          <p:cNvGrpSpPr/>
          <p:nvPr userDrawn="1"/>
        </p:nvGrpSpPr>
        <p:grpSpPr>
          <a:xfrm>
            <a:off x="3169920" y="3867388"/>
            <a:ext cx="5851776" cy="241357"/>
            <a:chOff x="3169920" y="3550384"/>
            <a:chExt cx="5851776" cy="241357"/>
          </a:xfrm>
        </p:grpSpPr>
        <p:sp>
          <p:nvSpPr>
            <p:cNvPr id="34" name="副标题 16"/>
            <p:cNvSpPr txBox="1"/>
            <p:nvPr/>
          </p:nvSpPr>
          <p:spPr>
            <a:xfrm>
              <a:off x="4774355" y="3550384"/>
              <a:ext cx="2643291" cy="241357"/>
            </a:xfrm>
            <a:prstGeom prst="rect">
              <a:avLst/>
            </a:prstGeom>
          </p:spPr>
          <p:txBody>
            <a:bodyPr anchor="ctr" anchorCtr="1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1600" dirty="0">
                  <a:solidFill>
                    <a:schemeClr val="bg1"/>
                  </a:solidFill>
                  <a:ea typeface="微软雅黑 Light" panose="020B0502040204020203" pitchFamily="34" charset="-122"/>
                </a:rPr>
                <a:t>Southwest University</a:t>
              </a:r>
              <a:endParaRPr lang="zh-CN" altLang="en-US" sz="1600" dirty="0">
                <a:solidFill>
                  <a:schemeClr val="bg1"/>
                </a:solidFill>
                <a:ea typeface="微软雅黑 Light" panose="020B0502040204020203" pitchFamily="34" charset="-122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7218096" y="3671062"/>
              <a:ext cx="1803600" cy="0"/>
            </a:xfrm>
            <a:prstGeom prst="line">
              <a:avLst/>
            </a:prstGeom>
            <a:ln w="12700">
              <a:solidFill>
                <a:schemeClr val="bg1">
                  <a:alpha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3169920" y="3671062"/>
              <a:ext cx="1803983" cy="0"/>
            </a:xfrm>
            <a:prstGeom prst="line">
              <a:avLst/>
            </a:prstGeom>
            <a:ln w="12700">
              <a:solidFill>
                <a:schemeClr val="bg1">
                  <a:alpha val="50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256060" y="2867813"/>
            <a:ext cx="9679880" cy="840230"/>
          </a:xfrm>
          <a:noFill/>
        </p:spPr>
        <p:txBody>
          <a:bodyPr wrap="square" rtlCol="0">
            <a:spAutoFit/>
          </a:bodyPr>
          <a:lstStyle>
            <a:lvl1pPr algn="ctr">
              <a:defRPr lang="zh-CN" altLang="en-US" sz="5400">
                <a:solidFill>
                  <a:schemeClr val="bg1"/>
                </a:solidFill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单击此处加入总结文字</a:t>
            </a:r>
            <a:endParaRPr lang="zh-CN" altLang="en-US" dirty="0"/>
          </a:p>
        </p:txBody>
      </p:sp>
      <p:sp>
        <p:nvSpPr>
          <p:cNvPr id="81" name="矩形: 圆角 80"/>
          <p:cNvSpPr/>
          <p:nvPr userDrawn="1"/>
        </p:nvSpPr>
        <p:spPr>
          <a:xfrm>
            <a:off x="4015601" y="4371469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占位符 8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015601" y="4366333"/>
            <a:ext cx="1765371" cy="3506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457200" indent="0" algn="ctr">
              <a:buNone/>
              <a:defRPr sz="1600">
                <a:solidFill>
                  <a:schemeClr val="accent1"/>
                </a:solidFill>
              </a:defRPr>
            </a:lvl2pPr>
          </a:lstStyle>
          <a:p>
            <a:pPr lvl="0"/>
            <a:r>
              <a:rPr lang="zh-CN" altLang="en-US" dirty="0"/>
              <a:t>姓名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sp>
        <p:nvSpPr>
          <p:cNvPr id="83" name="矩形: 圆角 82"/>
          <p:cNvSpPr/>
          <p:nvPr userDrawn="1"/>
        </p:nvSpPr>
        <p:spPr>
          <a:xfrm>
            <a:off x="6372539" y="4371469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文本占位符 8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6372539" y="4366333"/>
            <a:ext cx="1765371" cy="3506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457200" indent="0" algn="ctr">
              <a:buNone/>
              <a:defRPr sz="1600">
                <a:solidFill>
                  <a:schemeClr val="accent1"/>
                </a:solidFill>
              </a:defRPr>
            </a:lvl2pPr>
          </a:lstStyle>
          <a:p>
            <a:pPr lvl="0"/>
            <a:r>
              <a:rPr lang="zh-CN" altLang="en-US" dirty="0"/>
              <a:t>日期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grpSp>
        <p:nvGrpSpPr>
          <p:cNvPr id="85" name="组合 84"/>
          <p:cNvGrpSpPr/>
          <p:nvPr userDrawn="1"/>
        </p:nvGrpSpPr>
        <p:grpSpPr>
          <a:xfrm>
            <a:off x="4532965" y="1845877"/>
            <a:ext cx="3126071" cy="713523"/>
            <a:chOff x="4532965" y="1519502"/>
            <a:chExt cx="3126071" cy="713523"/>
          </a:xfrm>
        </p:grpSpPr>
        <p:grpSp>
          <p:nvGrpSpPr>
            <p:cNvPr id="86" name="组合 85"/>
            <p:cNvGrpSpPr/>
            <p:nvPr/>
          </p:nvGrpSpPr>
          <p:grpSpPr>
            <a:xfrm>
              <a:off x="5382620" y="1548743"/>
              <a:ext cx="2276416" cy="621928"/>
              <a:chOff x="5402262" y="5211762"/>
              <a:chExt cx="3059113" cy="835761"/>
            </a:xfrm>
            <a:solidFill>
              <a:schemeClr val="bg1"/>
            </a:solidFill>
          </p:grpSpPr>
          <p:sp>
            <p:nvSpPr>
              <p:cNvPr id="116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17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118" name="组合 117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122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123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119" name="组合 118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120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121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87" name="组合 86"/>
            <p:cNvGrpSpPr/>
            <p:nvPr/>
          </p:nvGrpSpPr>
          <p:grpSpPr>
            <a:xfrm>
              <a:off x="4532965" y="1519502"/>
              <a:ext cx="721791" cy="713523"/>
              <a:chOff x="4065588" y="1646238"/>
              <a:chExt cx="969963" cy="958850"/>
            </a:xfrm>
            <a:solidFill>
              <a:schemeClr val="bg1"/>
            </a:solidFill>
          </p:grpSpPr>
          <p:sp>
            <p:nvSpPr>
              <p:cNvPr id="88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89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0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1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2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3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4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5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6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7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8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99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0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1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2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3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4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5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6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7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8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09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10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11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12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13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14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15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 userDrawn="1"/>
        </p:nvSpPr>
        <p:spPr>
          <a:xfrm>
            <a:off x="10338087" y="246277"/>
            <a:ext cx="2057016" cy="532344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标题占位符 1"/>
          <p:cNvSpPr>
            <a:spLocks noGrp="1"/>
          </p:cNvSpPr>
          <p:nvPr>
            <p:ph type="title"/>
          </p:nvPr>
        </p:nvSpPr>
        <p:spPr>
          <a:xfrm>
            <a:off x="660400" y="191529"/>
            <a:ext cx="9679880" cy="687820"/>
          </a:xfrm>
          <a:prstGeom prst="rect">
            <a:avLst/>
          </a:prstGeom>
        </p:spPr>
        <p:txBody>
          <a:bodyPr vert="horz" lIns="7200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10594643" y="344809"/>
            <a:ext cx="1468924" cy="335280"/>
            <a:chOff x="335077" y="270942"/>
            <a:chExt cx="1827552" cy="417136"/>
          </a:xfrm>
          <a:solidFill>
            <a:schemeClr val="bg1"/>
          </a:solidFill>
        </p:grpSpPr>
        <p:grpSp>
          <p:nvGrpSpPr>
            <p:cNvPr id="14" name="组合 13"/>
            <p:cNvGrpSpPr/>
            <p:nvPr/>
          </p:nvGrpSpPr>
          <p:grpSpPr>
            <a:xfrm>
              <a:off x="831799" y="288037"/>
              <a:ext cx="1330830" cy="363588"/>
              <a:chOff x="5402262" y="5211762"/>
              <a:chExt cx="3059113" cy="835761"/>
            </a:xfrm>
            <a:grpFill/>
          </p:grpSpPr>
          <p:sp>
            <p:nvSpPr>
              <p:cNvPr id="44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5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46" name="组合 45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50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1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48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49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335077" y="270942"/>
              <a:ext cx="421971" cy="417136"/>
              <a:chOff x="4065588" y="1646238"/>
              <a:chExt cx="969963" cy="958850"/>
            </a:xfrm>
            <a:grpFill/>
          </p:grpSpPr>
          <p:sp>
            <p:nvSpPr>
              <p:cNvPr id="16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7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8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9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0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1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2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3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5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6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7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8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9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0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1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2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4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5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6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7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8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9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0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1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2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3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52" name="组合 51"/>
          <p:cNvGrpSpPr/>
          <p:nvPr userDrawn="1"/>
        </p:nvGrpSpPr>
        <p:grpSpPr>
          <a:xfrm>
            <a:off x="0" y="226669"/>
            <a:ext cx="542919" cy="571561"/>
            <a:chOff x="0" y="226669"/>
            <a:chExt cx="542919" cy="617541"/>
          </a:xfrm>
          <a:solidFill>
            <a:schemeClr val="accent1"/>
          </a:solidFill>
        </p:grpSpPr>
        <p:sp>
          <p:nvSpPr>
            <p:cNvPr id="53" name="矩形 52"/>
            <p:cNvSpPr/>
            <p:nvPr userDrawn="1"/>
          </p:nvSpPr>
          <p:spPr>
            <a:xfrm>
              <a:off x="397776" y="226669"/>
              <a:ext cx="145143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 userDrawn="1"/>
          </p:nvSpPr>
          <p:spPr>
            <a:xfrm>
              <a:off x="0" y="226669"/>
              <a:ext cx="324630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5" name="日期占位符 1"/>
          <p:cNvSpPr>
            <a:spLocks noGrp="1"/>
          </p:cNvSpPr>
          <p:nvPr>
            <p:ph type="dt" sz="half" idx="10"/>
          </p:nvPr>
        </p:nvSpPr>
        <p:spPr>
          <a:xfrm>
            <a:off x="660400" y="6235700"/>
            <a:ext cx="2921000" cy="365125"/>
          </a:xfrm>
        </p:spPr>
        <p:txBody>
          <a:bodyPr/>
          <a:lstStyle/>
          <a:p>
            <a:fld id="{ADCF6A66-06AB-406A-8E76-6AC987CF60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6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269159"/>
            <a:ext cx="4114800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7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599" y="6247634"/>
            <a:ext cx="2906125" cy="365125"/>
          </a:xfrm>
        </p:spPr>
        <p:txBody>
          <a:bodyPr/>
          <a:lstStyle/>
          <a:p>
            <a:fld id="{62882B55-B6B2-497F-8568-5D2D4C04CE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/>
          <p:cNvSpPr/>
          <p:nvPr userDrawn="1"/>
        </p:nvSpPr>
        <p:spPr>
          <a:xfrm>
            <a:off x="408214" y="391712"/>
            <a:ext cx="11375571" cy="5511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58" name="组合 57"/>
          <p:cNvGrpSpPr/>
          <p:nvPr userDrawn="1"/>
        </p:nvGrpSpPr>
        <p:grpSpPr>
          <a:xfrm>
            <a:off x="3572716" y="615087"/>
            <a:ext cx="5046569" cy="4988761"/>
            <a:chOff x="4065588" y="1646238"/>
            <a:chExt cx="969963" cy="958850"/>
          </a:xfrm>
          <a:solidFill>
            <a:schemeClr val="bg1">
              <a:alpha val="5000"/>
            </a:schemeClr>
          </a:solidFill>
        </p:grpSpPr>
        <p:sp>
          <p:nvSpPr>
            <p:cNvPr id="59" name="Freeform 5"/>
            <p:cNvSpPr/>
            <p:nvPr/>
          </p:nvSpPr>
          <p:spPr bwMode="auto">
            <a:xfrm>
              <a:off x="4478338" y="1900238"/>
              <a:ext cx="134938" cy="63500"/>
            </a:xfrm>
            <a:custGeom>
              <a:avLst/>
              <a:gdLst>
                <a:gd name="T0" fmla="*/ 0 w 584"/>
                <a:gd name="T1" fmla="*/ 272 h 272"/>
                <a:gd name="T2" fmla="*/ 122 w 584"/>
                <a:gd name="T3" fmla="*/ 233 h 272"/>
                <a:gd name="T4" fmla="*/ 584 w 584"/>
                <a:gd name="T5" fmla="*/ 272 h 272"/>
                <a:gd name="T6" fmla="*/ 471 w 584"/>
                <a:gd name="T7" fmla="*/ 123 h 272"/>
                <a:gd name="T8" fmla="*/ 116 w 584"/>
                <a:gd name="T9" fmla="*/ 134 h 272"/>
                <a:gd name="T10" fmla="*/ 0 w 584"/>
                <a:gd name="T11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4" h="272">
                  <a:moveTo>
                    <a:pt x="0" y="272"/>
                  </a:moveTo>
                  <a:lnTo>
                    <a:pt x="122" y="233"/>
                  </a:lnTo>
                  <a:cubicBezTo>
                    <a:pt x="349" y="156"/>
                    <a:pt x="436" y="269"/>
                    <a:pt x="584" y="272"/>
                  </a:cubicBezTo>
                  <a:cubicBezTo>
                    <a:pt x="584" y="179"/>
                    <a:pt x="535" y="154"/>
                    <a:pt x="471" y="123"/>
                  </a:cubicBezTo>
                  <a:cubicBezTo>
                    <a:pt x="224" y="0"/>
                    <a:pt x="315" y="35"/>
                    <a:pt x="116" y="134"/>
                  </a:cubicBezTo>
                  <a:cubicBezTo>
                    <a:pt x="51" y="166"/>
                    <a:pt x="7" y="183"/>
                    <a:pt x="0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0" name="Freeform 6"/>
            <p:cNvSpPr/>
            <p:nvPr/>
          </p:nvSpPr>
          <p:spPr bwMode="auto">
            <a:xfrm>
              <a:off x="4413250" y="2001838"/>
              <a:ext cx="39688" cy="90488"/>
            </a:xfrm>
            <a:custGeom>
              <a:avLst/>
              <a:gdLst>
                <a:gd name="T0" fmla="*/ 0 w 169"/>
                <a:gd name="T1" fmla="*/ 389 h 389"/>
                <a:gd name="T2" fmla="*/ 76 w 169"/>
                <a:gd name="T3" fmla="*/ 330 h 389"/>
                <a:gd name="T4" fmla="*/ 169 w 169"/>
                <a:gd name="T5" fmla="*/ 279 h 389"/>
                <a:gd name="T6" fmla="*/ 169 w 169"/>
                <a:gd name="T7" fmla="*/ 0 h 389"/>
                <a:gd name="T8" fmla="*/ 34 w 169"/>
                <a:gd name="T9" fmla="*/ 145 h 389"/>
                <a:gd name="T10" fmla="*/ 0 w 169"/>
                <a:gd name="T11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389">
                  <a:moveTo>
                    <a:pt x="0" y="389"/>
                  </a:moveTo>
                  <a:cubicBezTo>
                    <a:pt x="36" y="380"/>
                    <a:pt x="47" y="348"/>
                    <a:pt x="76" y="330"/>
                  </a:cubicBezTo>
                  <a:cubicBezTo>
                    <a:pt x="107" y="311"/>
                    <a:pt x="137" y="301"/>
                    <a:pt x="169" y="279"/>
                  </a:cubicBezTo>
                  <a:lnTo>
                    <a:pt x="169" y="0"/>
                  </a:lnTo>
                  <a:cubicBezTo>
                    <a:pt x="103" y="5"/>
                    <a:pt x="54" y="92"/>
                    <a:pt x="34" y="145"/>
                  </a:cubicBezTo>
                  <a:cubicBezTo>
                    <a:pt x="9" y="216"/>
                    <a:pt x="0" y="294"/>
                    <a:pt x="0" y="3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1" name="Freeform 7"/>
            <p:cNvSpPr/>
            <p:nvPr/>
          </p:nvSpPr>
          <p:spPr bwMode="auto">
            <a:xfrm>
              <a:off x="4637088" y="2001838"/>
              <a:ext cx="41275" cy="88900"/>
            </a:xfrm>
            <a:custGeom>
              <a:avLst/>
              <a:gdLst>
                <a:gd name="T0" fmla="*/ 0 w 178"/>
                <a:gd name="T1" fmla="*/ 279 h 381"/>
                <a:gd name="T2" fmla="*/ 178 w 178"/>
                <a:gd name="T3" fmla="*/ 381 h 381"/>
                <a:gd name="T4" fmla="*/ 17 w 178"/>
                <a:gd name="T5" fmla="*/ 0 h 381"/>
                <a:gd name="T6" fmla="*/ 0 w 178"/>
                <a:gd name="T7" fmla="*/ 27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381">
                  <a:moveTo>
                    <a:pt x="0" y="279"/>
                  </a:moveTo>
                  <a:cubicBezTo>
                    <a:pt x="51" y="306"/>
                    <a:pt x="127" y="369"/>
                    <a:pt x="178" y="381"/>
                  </a:cubicBezTo>
                  <a:cubicBezTo>
                    <a:pt x="178" y="237"/>
                    <a:pt x="125" y="25"/>
                    <a:pt x="17" y="0"/>
                  </a:cubicBezTo>
                  <a:lnTo>
                    <a:pt x="0" y="2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2" name="Freeform 8"/>
            <p:cNvSpPr/>
            <p:nvPr/>
          </p:nvSpPr>
          <p:spPr bwMode="auto">
            <a:xfrm>
              <a:off x="4557713" y="2289176"/>
              <a:ext cx="12700" cy="46038"/>
            </a:xfrm>
            <a:custGeom>
              <a:avLst/>
              <a:gdLst>
                <a:gd name="T0" fmla="*/ 0 w 54"/>
                <a:gd name="T1" fmla="*/ 192 h 192"/>
                <a:gd name="T2" fmla="*/ 47 w 54"/>
                <a:gd name="T3" fmla="*/ 116 h 192"/>
                <a:gd name="T4" fmla="*/ 53 w 54"/>
                <a:gd name="T5" fmla="*/ 0 h 192"/>
                <a:gd name="T6" fmla="*/ 2 w 54"/>
                <a:gd name="T7" fmla="*/ 22 h 192"/>
                <a:gd name="T8" fmla="*/ 0 w 54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92">
                  <a:moveTo>
                    <a:pt x="0" y="192"/>
                  </a:moveTo>
                  <a:cubicBezTo>
                    <a:pt x="37" y="174"/>
                    <a:pt x="40" y="164"/>
                    <a:pt x="47" y="116"/>
                  </a:cubicBezTo>
                  <a:cubicBezTo>
                    <a:pt x="53" y="75"/>
                    <a:pt x="54" y="46"/>
                    <a:pt x="53" y="0"/>
                  </a:cubicBezTo>
                  <a:lnTo>
                    <a:pt x="2" y="22"/>
                  </a:lnTo>
                  <a:lnTo>
                    <a:pt x="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3" name="Freeform 9"/>
            <p:cNvSpPr/>
            <p:nvPr/>
          </p:nvSpPr>
          <p:spPr bwMode="auto">
            <a:xfrm>
              <a:off x="4551363" y="2193926"/>
              <a:ext cx="20638" cy="17463"/>
            </a:xfrm>
            <a:custGeom>
              <a:avLst/>
              <a:gdLst>
                <a:gd name="T0" fmla="*/ 0 w 84"/>
                <a:gd name="T1" fmla="*/ 75 h 75"/>
                <a:gd name="T2" fmla="*/ 84 w 84"/>
                <a:gd name="T3" fmla="*/ 69 h 75"/>
                <a:gd name="T4" fmla="*/ 0 w 84"/>
                <a:gd name="T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75">
                  <a:moveTo>
                    <a:pt x="0" y="75"/>
                  </a:moveTo>
                  <a:lnTo>
                    <a:pt x="84" y="69"/>
                  </a:lnTo>
                  <a:cubicBezTo>
                    <a:pt x="56" y="13"/>
                    <a:pt x="15" y="0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4" name="Freeform 10"/>
            <p:cNvSpPr/>
            <p:nvPr/>
          </p:nvSpPr>
          <p:spPr bwMode="auto">
            <a:xfrm>
              <a:off x="4476750" y="1973263"/>
              <a:ext cx="146050" cy="93663"/>
            </a:xfrm>
            <a:custGeom>
              <a:avLst/>
              <a:gdLst>
                <a:gd name="T0" fmla="*/ 0 w 631"/>
                <a:gd name="T1" fmla="*/ 75 h 403"/>
                <a:gd name="T2" fmla="*/ 0 w 631"/>
                <a:gd name="T3" fmla="*/ 372 h 403"/>
                <a:gd name="T4" fmla="*/ 330 w 631"/>
                <a:gd name="T5" fmla="*/ 329 h 403"/>
                <a:gd name="T6" fmla="*/ 592 w 631"/>
                <a:gd name="T7" fmla="*/ 338 h 403"/>
                <a:gd name="T8" fmla="*/ 469 w 631"/>
                <a:gd name="T9" fmla="*/ 29 h 403"/>
                <a:gd name="T10" fmla="*/ 65 w 631"/>
                <a:gd name="T11" fmla="*/ 47 h 403"/>
                <a:gd name="T12" fmla="*/ 0 w 631"/>
                <a:gd name="T13" fmla="*/ 7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403">
                  <a:moveTo>
                    <a:pt x="0" y="75"/>
                  </a:moveTo>
                  <a:lnTo>
                    <a:pt x="0" y="372"/>
                  </a:lnTo>
                  <a:cubicBezTo>
                    <a:pt x="68" y="372"/>
                    <a:pt x="180" y="329"/>
                    <a:pt x="330" y="329"/>
                  </a:cubicBezTo>
                  <a:cubicBezTo>
                    <a:pt x="435" y="329"/>
                    <a:pt x="592" y="403"/>
                    <a:pt x="592" y="338"/>
                  </a:cubicBezTo>
                  <a:cubicBezTo>
                    <a:pt x="592" y="31"/>
                    <a:pt x="631" y="64"/>
                    <a:pt x="469" y="29"/>
                  </a:cubicBezTo>
                  <a:cubicBezTo>
                    <a:pt x="360" y="6"/>
                    <a:pt x="174" y="0"/>
                    <a:pt x="65" y="47"/>
                  </a:cubicBezTo>
                  <a:cubicBezTo>
                    <a:pt x="37" y="59"/>
                    <a:pt x="29" y="68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5" name="Freeform 11"/>
            <p:cNvSpPr/>
            <p:nvPr/>
          </p:nvSpPr>
          <p:spPr bwMode="auto">
            <a:xfrm>
              <a:off x="4486275" y="2066926"/>
              <a:ext cx="120650" cy="60325"/>
            </a:xfrm>
            <a:custGeom>
              <a:avLst/>
              <a:gdLst>
                <a:gd name="T0" fmla="*/ 0 w 525"/>
                <a:gd name="T1" fmla="*/ 80 h 257"/>
                <a:gd name="T2" fmla="*/ 262 w 525"/>
                <a:gd name="T3" fmla="*/ 257 h 257"/>
                <a:gd name="T4" fmla="*/ 525 w 525"/>
                <a:gd name="T5" fmla="*/ 54 h 257"/>
                <a:gd name="T6" fmla="*/ 120 w 525"/>
                <a:gd name="T7" fmla="*/ 30 h 257"/>
                <a:gd name="T8" fmla="*/ 0 w 525"/>
                <a:gd name="T9" fmla="*/ 8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5" h="257">
                  <a:moveTo>
                    <a:pt x="0" y="80"/>
                  </a:moveTo>
                  <a:cubicBezTo>
                    <a:pt x="12" y="126"/>
                    <a:pt x="165" y="257"/>
                    <a:pt x="262" y="257"/>
                  </a:cubicBezTo>
                  <a:cubicBezTo>
                    <a:pt x="350" y="257"/>
                    <a:pt x="482" y="136"/>
                    <a:pt x="525" y="54"/>
                  </a:cubicBezTo>
                  <a:cubicBezTo>
                    <a:pt x="440" y="13"/>
                    <a:pt x="241" y="0"/>
                    <a:pt x="120" y="30"/>
                  </a:cubicBezTo>
                  <a:cubicBezTo>
                    <a:pt x="69" y="43"/>
                    <a:pt x="42" y="57"/>
                    <a:pt x="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6" name="Freeform 12"/>
            <p:cNvSpPr/>
            <p:nvPr/>
          </p:nvSpPr>
          <p:spPr bwMode="auto">
            <a:xfrm>
              <a:off x="4229100" y="1758951"/>
              <a:ext cx="622300" cy="609600"/>
            </a:xfrm>
            <a:custGeom>
              <a:avLst/>
              <a:gdLst>
                <a:gd name="T0" fmla="*/ 532 w 2683"/>
                <a:gd name="T1" fmla="*/ 2604 h 2604"/>
                <a:gd name="T2" fmla="*/ 693 w 2683"/>
                <a:gd name="T3" fmla="*/ 2071 h 2604"/>
                <a:gd name="T4" fmla="*/ 775 w 2683"/>
                <a:gd name="T5" fmla="*/ 1111 h 2604"/>
                <a:gd name="T6" fmla="*/ 945 w 2683"/>
                <a:gd name="T7" fmla="*/ 935 h 2604"/>
                <a:gd name="T8" fmla="*/ 1062 w 2683"/>
                <a:gd name="T9" fmla="*/ 704 h 2604"/>
                <a:gd name="T10" fmla="*/ 1320 w 2683"/>
                <a:gd name="T11" fmla="*/ 606 h 2604"/>
                <a:gd name="T12" fmla="*/ 1320 w 2683"/>
                <a:gd name="T13" fmla="*/ 589 h 2604"/>
                <a:gd name="T14" fmla="*/ 1131 w 2683"/>
                <a:gd name="T15" fmla="*/ 523 h 2604"/>
                <a:gd name="T16" fmla="*/ 1015 w 2683"/>
                <a:gd name="T17" fmla="*/ 344 h 2604"/>
                <a:gd name="T18" fmla="*/ 1286 w 2683"/>
                <a:gd name="T19" fmla="*/ 513 h 2604"/>
                <a:gd name="T20" fmla="*/ 1316 w 2683"/>
                <a:gd name="T21" fmla="*/ 408 h 2604"/>
                <a:gd name="T22" fmla="*/ 1320 w 2683"/>
                <a:gd name="T23" fmla="*/ 268 h 2604"/>
                <a:gd name="T24" fmla="*/ 1362 w 2683"/>
                <a:gd name="T25" fmla="*/ 259 h 2604"/>
                <a:gd name="T26" fmla="*/ 1413 w 2683"/>
                <a:gd name="T27" fmla="*/ 276 h 2604"/>
                <a:gd name="T28" fmla="*/ 1420 w 2683"/>
                <a:gd name="T29" fmla="*/ 430 h 2604"/>
                <a:gd name="T30" fmla="*/ 1490 w 2683"/>
                <a:gd name="T31" fmla="*/ 498 h 2604"/>
                <a:gd name="T32" fmla="*/ 1675 w 2683"/>
                <a:gd name="T33" fmla="*/ 344 h 2604"/>
                <a:gd name="T34" fmla="*/ 1717 w 2683"/>
                <a:gd name="T35" fmla="*/ 352 h 2604"/>
                <a:gd name="T36" fmla="*/ 1631 w 2683"/>
                <a:gd name="T37" fmla="*/ 503 h 2604"/>
                <a:gd name="T38" fmla="*/ 1500 w 2683"/>
                <a:gd name="T39" fmla="*/ 558 h 2604"/>
                <a:gd name="T40" fmla="*/ 1447 w 2683"/>
                <a:gd name="T41" fmla="*/ 572 h 2604"/>
                <a:gd name="T42" fmla="*/ 1734 w 2683"/>
                <a:gd name="T43" fmla="*/ 793 h 2604"/>
                <a:gd name="T44" fmla="*/ 1788 w 2683"/>
                <a:gd name="T45" fmla="*/ 916 h 2604"/>
                <a:gd name="T46" fmla="*/ 1958 w 2683"/>
                <a:gd name="T47" fmla="*/ 1094 h 2604"/>
                <a:gd name="T48" fmla="*/ 2022 w 2683"/>
                <a:gd name="T49" fmla="*/ 1377 h 2604"/>
                <a:gd name="T50" fmla="*/ 2031 w 2683"/>
                <a:gd name="T51" fmla="*/ 1538 h 2604"/>
                <a:gd name="T52" fmla="*/ 2031 w 2683"/>
                <a:gd name="T53" fmla="*/ 1969 h 2604"/>
                <a:gd name="T54" fmla="*/ 2200 w 2683"/>
                <a:gd name="T55" fmla="*/ 2587 h 2604"/>
                <a:gd name="T56" fmla="*/ 2683 w 2683"/>
                <a:gd name="T57" fmla="*/ 1597 h 2604"/>
                <a:gd name="T58" fmla="*/ 2559 w 2683"/>
                <a:gd name="T59" fmla="*/ 1018 h 2604"/>
                <a:gd name="T60" fmla="*/ 2439 w 2683"/>
                <a:gd name="T61" fmla="*/ 816 h 2604"/>
                <a:gd name="T62" fmla="*/ 2329 w 2683"/>
                <a:gd name="T63" fmla="*/ 680 h 2604"/>
                <a:gd name="T64" fmla="*/ 2291 w 2683"/>
                <a:gd name="T65" fmla="*/ 634 h 2604"/>
                <a:gd name="T66" fmla="*/ 1909 w 2683"/>
                <a:gd name="T67" fmla="*/ 363 h 2604"/>
                <a:gd name="T68" fmla="*/ 51 w 2683"/>
                <a:gd name="T69" fmla="*/ 1318 h 2604"/>
                <a:gd name="T70" fmla="*/ 34 w 2683"/>
                <a:gd name="T71" fmla="*/ 1429 h 2604"/>
                <a:gd name="T72" fmla="*/ 273 w 2683"/>
                <a:gd name="T73" fmla="*/ 2339 h 2604"/>
                <a:gd name="T74" fmla="*/ 359 w 2683"/>
                <a:gd name="T75" fmla="*/ 2447 h 2604"/>
                <a:gd name="T76" fmla="*/ 532 w 2683"/>
                <a:gd name="T77" fmla="*/ 2604 h 2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3" h="2604">
                  <a:moveTo>
                    <a:pt x="532" y="2604"/>
                  </a:moveTo>
                  <a:cubicBezTo>
                    <a:pt x="596" y="2558"/>
                    <a:pt x="692" y="2200"/>
                    <a:pt x="693" y="2071"/>
                  </a:cubicBezTo>
                  <a:cubicBezTo>
                    <a:pt x="696" y="1808"/>
                    <a:pt x="665" y="1336"/>
                    <a:pt x="775" y="1111"/>
                  </a:cubicBezTo>
                  <a:cubicBezTo>
                    <a:pt x="824" y="1010"/>
                    <a:pt x="891" y="987"/>
                    <a:pt x="945" y="935"/>
                  </a:cubicBezTo>
                  <a:cubicBezTo>
                    <a:pt x="1017" y="866"/>
                    <a:pt x="924" y="808"/>
                    <a:pt x="1062" y="704"/>
                  </a:cubicBezTo>
                  <a:cubicBezTo>
                    <a:pt x="1131" y="652"/>
                    <a:pt x="1203" y="606"/>
                    <a:pt x="1320" y="606"/>
                  </a:cubicBezTo>
                  <a:lnTo>
                    <a:pt x="1320" y="589"/>
                  </a:lnTo>
                  <a:cubicBezTo>
                    <a:pt x="1241" y="571"/>
                    <a:pt x="1192" y="564"/>
                    <a:pt x="1131" y="523"/>
                  </a:cubicBezTo>
                  <a:cubicBezTo>
                    <a:pt x="1049" y="468"/>
                    <a:pt x="1015" y="428"/>
                    <a:pt x="1015" y="344"/>
                  </a:cubicBezTo>
                  <a:cubicBezTo>
                    <a:pt x="1144" y="344"/>
                    <a:pt x="1115" y="513"/>
                    <a:pt x="1286" y="513"/>
                  </a:cubicBezTo>
                  <a:cubicBezTo>
                    <a:pt x="1324" y="513"/>
                    <a:pt x="1310" y="452"/>
                    <a:pt x="1316" y="408"/>
                  </a:cubicBezTo>
                  <a:cubicBezTo>
                    <a:pt x="1323" y="363"/>
                    <a:pt x="1320" y="314"/>
                    <a:pt x="1320" y="268"/>
                  </a:cubicBezTo>
                  <a:cubicBezTo>
                    <a:pt x="1353" y="265"/>
                    <a:pt x="1340" y="259"/>
                    <a:pt x="1362" y="259"/>
                  </a:cubicBezTo>
                  <a:cubicBezTo>
                    <a:pt x="1378" y="259"/>
                    <a:pt x="1389" y="271"/>
                    <a:pt x="1413" y="276"/>
                  </a:cubicBezTo>
                  <a:cubicBezTo>
                    <a:pt x="1413" y="336"/>
                    <a:pt x="1415" y="382"/>
                    <a:pt x="1420" y="430"/>
                  </a:cubicBezTo>
                  <a:cubicBezTo>
                    <a:pt x="1428" y="513"/>
                    <a:pt x="1410" y="526"/>
                    <a:pt x="1490" y="498"/>
                  </a:cubicBezTo>
                  <a:cubicBezTo>
                    <a:pt x="1608" y="456"/>
                    <a:pt x="1641" y="344"/>
                    <a:pt x="1675" y="344"/>
                  </a:cubicBezTo>
                  <a:cubicBezTo>
                    <a:pt x="1698" y="344"/>
                    <a:pt x="1699" y="348"/>
                    <a:pt x="1717" y="352"/>
                  </a:cubicBezTo>
                  <a:cubicBezTo>
                    <a:pt x="1733" y="417"/>
                    <a:pt x="1694" y="444"/>
                    <a:pt x="1631" y="503"/>
                  </a:cubicBezTo>
                  <a:cubicBezTo>
                    <a:pt x="1568" y="562"/>
                    <a:pt x="1544" y="551"/>
                    <a:pt x="1500" y="558"/>
                  </a:cubicBezTo>
                  <a:cubicBezTo>
                    <a:pt x="1483" y="560"/>
                    <a:pt x="1467" y="568"/>
                    <a:pt x="1447" y="572"/>
                  </a:cubicBezTo>
                  <a:cubicBezTo>
                    <a:pt x="1482" y="621"/>
                    <a:pt x="1689" y="653"/>
                    <a:pt x="1734" y="793"/>
                  </a:cubicBezTo>
                  <a:cubicBezTo>
                    <a:pt x="1750" y="846"/>
                    <a:pt x="1747" y="883"/>
                    <a:pt x="1788" y="916"/>
                  </a:cubicBezTo>
                  <a:cubicBezTo>
                    <a:pt x="1855" y="969"/>
                    <a:pt x="1897" y="974"/>
                    <a:pt x="1958" y="1094"/>
                  </a:cubicBezTo>
                  <a:cubicBezTo>
                    <a:pt x="1999" y="1177"/>
                    <a:pt x="2023" y="1255"/>
                    <a:pt x="2022" y="1377"/>
                  </a:cubicBezTo>
                  <a:cubicBezTo>
                    <a:pt x="2022" y="1434"/>
                    <a:pt x="2031" y="1471"/>
                    <a:pt x="2031" y="1538"/>
                  </a:cubicBezTo>
                  <a:lnTo>
                    <a:pt x="2031" y="1969"/>
                  </a:lnTo>
                  <a:cubicBezTo>
                    <a:pt x="2040" y="2142"/>
                    <a:pt x="2064" y="2496"/>
                    <a:pt x="2200" y="2587"/>
                  </a:cubicBezTo>
                  <a:cubicBezTo>
                    <a:pt x="2428" y="2435"/>
                    <a:pt x="2683" y="1983"/>
                    <a:pt x="2683" y="1597"/>
                  </a:cubicBezTo>
                  <a:cubicBezTo>
                    <a:pt x="2683" y="1366"/>
                    <a:pt x="2642" y="1192"/>
                    <a:pt x="2559" y="1018"/>
                  </a:cubicBezTo>
                  <a:cubicBezTo>
                    <a:pt x="2523" y="943"/>
                    <a:pt x="2483" y="882"/>
                    <a:pt x="2439" y="816"/>
                  </a:cubicBezTo>
                  <a:lnTo>
                    <a:pt x="2329" y="680"/>
                  </a:lnTo>
                  <a:cubicBezTo>
                    <a:pt x="2311" y="661"/>
                    <a:pt x="2309" y="653"/>
                    <a:pt x="2291" y="634"/>
                  </a:cubicBezTo>
                  <a:cubicBezTo>
                    <a:pt x="2202" y="536"/>
                    <a:pt x="2028" y="419"/>
                    <a:pt x="1909" y="363"/>
                  </a:cubicBezTo>
                  <a:cubicBezTo>
                    <a:pt x="1129" y="0"/>
                    <a:pt x="199" y="480"/>
                    <a:pt x="51" y="1318"/>
                  </a:cubicBezTo>
                  <a:cubicBezTo>
                    <a:pt x="44" y="1353"/>
                    <a:pt x="37" y="1398"/>
                    <a:pt x="34" y="1429"/>
                  </a:cubicBezTo>
                  <a:cubicBezTo>
                    <a:pt x="0" y="1758"/>
                    <a:pt x="90" y="2062"/>
                    <a:pt x="273" y="2339"/>
                  </a:cubicBezTo>
                  <a:cubicBezTo>
                    <a:pt x="309" y="2393"/>
                    <a:pt x="328" y="2407"/>
                    <a:pt x="359" y="2447"/>
                  </a:cubicBezTo>
                  <a:cubicBezTo>
                    <a:pt x="401" y="2501"/>
                    <a:pt x="474" y="2574"/>
                    <a:pt x="532" y="2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7" name="Freeform 13"/>
            <p:cNvSpPr>
              <a:spLocks noEditPoints="1"/>
            </p:cNvSpPr>
            <p:nvPr/>
          </p:nvSpPr>
          <p:spPr bwMode="auto">
            <a:xfrm>
              <a:off x="4208463" y="1784351"/>
              <a:ext cx="668338" cy="698500"/>
            </a:xfrm>
            <a:custGeom>
              <a:avLst/>
              <a:gdLst>
                <a:gd name="T0" fmla="*/ 1575 w 2879"/>
                <a:gd name="T1" fmla="*/ 2823 h 2992"/>
                <a:gd name="T2" fmla="*/ 1761 w 2879"/>
                <a:gd name="T3" fmla="*/ 2882 h 2992"/>
                <a:gd name="T4" fmla="*/ 1321 w 2879"/>
                <a:gd name="T5" fmla="*/ 2857 h 2992"/>
                <a:gd name="T6" fmla="*/ 1355 w 2879"/>
                <a:gd name="T7" fmla="*/ 2848 h 2992"/>
                <a:gd name="T8" fmla="*/ 1524 w 2879"/>
                <a:gd name="T9" fmla="*/ 2798 h 2992"/>
                <a:gd name="T10" fmla="*/ 1363 w 2879"/>
                <a:gd name="T11" fmla="*/ 2798 h 2992"/>
                <a:gd name="T12" fmla="*/ 1316 w 2879"/>
                <a:gd name="T13" fmla="*/ 2911 h 2992"/>
                <a:gd name="T14" fmla="*/ 1160 w 2879"/>
                <a:gd name="T15" fmla="*/ 2772 h 2992"/>
                <a:gd name="T16" fmla="*/ 1084 w 2879"/>
                <a:gd name="T17" fmla="*/ 2874 h 2992"/>
                <a:gd name="T18" fmla="*/ 1143 w 2879"/>
                <a:gd name="T19" fmla="*/ 2755 h 2992"/>
                <a:gd name="T20" fmla="*/ 1084 w 2879"/>
                <a:gd name="T21" fmla="*/ 2874 h 2992"/>
                <a:gd name="T22" fmla="*/ 1599 w 2879"/>
                <a:gd name="T23" fmla="*/ 2806 h 2992"/>
                <a:gd name="T24" fmla="*/ 1837 w 2879"/>
                <a:gd name="T25" fmla="*/ 2730 h 2992"/>
                <a:gd name="T26" fmla="*/ 1803 w 2879"/>
                <a:gd name="T27" fmla="*/ 2815 h 2992"/>
                <a:gd name="T28" fmla="*/ 1710 w 2879"/>
                <a:gd name="T29" fmla="*/ 2815 h 2992"/>
                <a:gd name="T30" fmla="*/ 1427 w 2879"/>
                <a:gd name="T31" fmla="*/ 2339 h 2992"/>
                <a:gd name="T32" fmla="*/ 1311 w 2879"/>
                <a:gd name="T33" fmla="*/ 1892 h 2992"/>
                <a:gd name="T34" fmla="*/ 1346 w 2879"/>
                <a:gd name="T35" fmla="*/ 1665 h 2992"/>
                <a:gd name="T36" fmla="*/ 1457 w 2879"/>
                <a:gd name="T37" fmla="*/ 1886 h 2992"/>
                <a:gd name="T38" fmla="*/ 1511 w 2879"/>
                <a:gd name="T39" fmla="*/ 2100 h 2992"/>
                <a:gd name="T40" fmla="*/ 1627 w 2879"/>
                <a:gd name="T41" fmla="*/ 2196 h 2992"/>
                <a:gd name="T42" fmla="*/ 1479 w 2879"/>
                <a:gd name="T43" fmla="*/ 2701 h 2992"/>
                <a:gd name="T44" fmla="*/ 1353 w 2879"/>
                <a:gd name="T45" fmla="*/ 2165 h 2992"/>
                <a:gd name="T46" fmla="*/ 965 w 2879"/>
                <a:gd name="T47" fmla="*/ 2696 h 2992"/>
                <a:gd name="T48" fmla="*/ 329 w 2879"/>
                <a:gd name="T49" fmla="*/ 2283 h 2992"/>
                <a:gd name="T50" fmla="*/ 442 w 2879"/>
                <a:gd name="T51" fmla="*/ 514 h 2992"/>
                <a:gd name="T52" fmla="*/ 2390 w 2879"/>
                <a:gd name="T53" fmla="*/ 467 h 2992"/>
                <a:gd name="T54" fmla="*/ 2537 w 2879"/>
                <a:gd name="T55" fmla="*/ 2304 h 2992"/>
                <a:gd name="T56" fmla="*/ 1914 w 2879"/>
                <a:gd name="T57" fmla="*/ 2696 h 2992"/>
                <a:gd name="T58" fmla="*/ 2068 w 2879"/>
                <a:gd name="T59" fmla="*/ 2270 h 2992"/>
                <a:gd name="T60" fmla="*/ 1812 w 2879"/>
                <a:gd name="T61" fmla="*/ 1308 h 2992"/>
                <a:gd name="T62" fmla="*/ 1679 w 2879"/>
                <a:gd name="T63" fmla="*/ 1601 h 2992"/>
                <a:gd name="T64" fmla="*/ 1770 w 2879"/>
                <a:gd name="T65" fmla="*/ 2095 h 2992"/>
                <a:gd name="T66" fmla="*/ 1685 w 2879"/>
                <a:gd name="T67" fmla="*/ 2493 h 2992"/>
                <a:gd name="T68" fmla="*/ 1383 w 2879"/>
                <a:gd name="T69" fmla="*/ 1607 h 2992"/>
                <a:gd name="T70" fmla="*/ 1228 w 2879"/>
                <a:gd name="T71" fmla="*/ 2442 h 2992"/>
                <a:gd name="T72" fmla="*/ 1135 w 2879"/>
                <a:gd name="T73" fmla="*/ 1849 h 2992"/>
                <a:gd name="T74" fmla="*/ 958 w 2879"/>
                <a:gd name="T75" fmla="*/ 1385 h 2992"/>
                <a:gd name="T76" fmla="*/ 677 w 2879"/>
                <a:gd name="T77" fmla="*/ 2535 h 2992"/>
                <a:gd name="T78" fmla="*/ 914 w 2879"/>
                <a:gd name="T79" fmla="*/ 2806 h 2992"/>
                <a:gd name="T80" fmla="*/ 1934 w 2879"/>
                <a:gd name="T81" fmla="*/ 2911 h 2992"/>
                <a:gd name="T82" fmla="*/ 2320 w 2879"/>
                <a:gd name="T83" fmla="*/ 2603 h 2992"/>
                <a:gd name="T84" fmla="*/ 2523 w 2879"/>
                <a:gd name="T85" fmla="*/ 520 h 2992"/>
                <a:gd name="T86" fmla="*/ 1516 w 2879"/>
                <a:gd name="T87" fmla="*/ 29 h 2992"/>
                <a:gd name="T88" fmla="*/ 408 w 2879"/>
                <a:gd name="T89" fmla="*/ 463 h 2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9" h="2992">
                  <a:moveTo>
                    <a:pt x="1549" y="2908"/>
                  </a:moveTo>
                  <a:lnTo>
                    <a:pt x="1549" y="2823"/>
                  </a:lnTo>
                  <a:lnTo>
                    <a:pt x="1575" y="2823"/>
                  </a:lnTo>
                  <a:cubicBezTo>
                    <a:pt x="1577" y="2850"/>
                    <a:pt x="1583" y="2853"/>
                    <a:pt x="1583" y="2882"/>
                  </a:cubicBezTo>
                  <a:cubicBezTo>
                    <a:pt x="1583" y="2908"/>
                    <a:pt x="1573" y="2905"/>
                    <a:pt x="1549" y="2908"/>
                  </a:cubicBezTo>
                  <a:close/>
                  <a:moveTo>
                    <a:pt x="1761" y="2882"/>
                  </a:moveTo>
                  <a:cubicBezTo>
                    <a:pt x="1750" y="2860"/>
                    <a:pt x="1753" y="2873"/>
                    <a:pt x="1753" y="2840"/>
                  </a:cubicBezTo>
                  <a:cubicBezTo>
                    <a:pt x="1813" y="2845"/>
                    <a:pt x="1781" y="2880"/>
                    <a:pt x="1761" y="2882"/>
                  </a:cubicBezTo>
                  <a:close/>
                  <a:moveTo>
                    <a:pt x="1321" y="2857"/>
                  </a:moveTo>
                  <a:lnTo>
                    <a:pt x="1321" y="2806"/>
                  </a:lnTo>
                  <a:lnTo>
                    <a:pt x="1346" y="2806"/>
                  </a:lnTo>
                  <a:cubicBezTo>
                    <a:pt x="1348" y="2829"/>
                    <a:pt x="1350" y="2829"/>
                    <a:pt x="1355" y="2848"/>
                  </a:cubicBezTo>
                  <a:cubicBezTo>
                    <a:pt x="1341" y="2850"/>
                    <a:pt x="1328" y="2848"/>
                    <a:pt x="1321" y="2857"/>
                  </a:cubicBezTo>
                  <a:close/>
                  <a:moveTo>
                    <a:pt x="1363" y="2798"/>
                  </a:moveTo>
                  <a:lnTo>
                    <a:pt x="1524" y="2798"/>
                  </a:lnTo>
                  <a:cubicBezTo>
                    <a:pt x="1504" y="2840"/>
                    <a:pt x="1521" y="2884"/>
                    <a:pt x="1524" y="2925"/>
                  </a:cubicBezTo>
                  <a:lnTo>
                    <a:pt x="1338" y="2925"/>
                  </a:lnTo>
                  <a:cubicBezTo>
                    <a:pt x="1376" y="2868"/>
                    <a:pt x="1399" y="2865"/>
                    <a:pt x="1363" y="2798"/>
                  </a:cubicBezTo>
                  <a:close/>
                  <a:moveTo>
                    <a:pt x="1287" y="2874"/>
                  </a:moveTo>
                  <a:cubicBezTo>
                    <a:pt x="1307" y="2879"/>
                    <a:pt x="1312" y="2882"/>
                    <a:pt x="1338" y="2882"/>
                  </a:cubicBezTo>
                  <a:cubicBezTo>
                    <a:pt x="1331" y="2906"/>
                    <a:pt x="1340" y="2897"/>
                    <a:pt x="1316" y="2911"/>
                  </a:cubicBezTo>
                  <a:cubicBezTo>
                    <a:pt x="1275" y="2934"/>
                    <a:pt x="1165" y="2927"/>
                    <a:pt x="1143" y="2882"/>
                  </a:cubicBezTo>
                  <a:cubicBezTo>
                    <a:pt x="1135" y="2866"/>
                    <a:pt x="1139" y="2855"/>
                    <a:pt x="1145" y="2835"/>
                  </a:cubicBezTo>
                  <a:cubicBezTo>
                    <a:pt x="1153" y="2811"/>
                    <a:pt x="1158" y="2797"/>
                    <a:pt x="1160" y="2772"/>
                  </a:cubicBezTo>
                  <a:lnTo>
                    <a:pt x="1312" y="2783"/>
                  </a:lnTo>
                  <a:cubicBezTo>
                    <a:pt x="1289" y="2816"/>
                    <a:pt x="1287" y="2814"/>
                    <a:pt x="1287" y="2874"/>
                  </a:cubicBezTo>
                  <a:close/>
                  <a:moveTo>
                    <a:pt x="1084" y="2874"/>
                  </a:moveTo>
                  <a:cubicBezTo>
                    <a:pt x="1021" y="2874"/>
                    <a:pt x="1025" y="2869"/>
                    <a:pt x="974" y="2857"/>
                  </a:cubicBezTo>
                  <a:lnTo>
                    <a:pt x="1036" y="2731"/>
                  </a:lnTo>
                  <a:cubicBezTo>
                    <a:pt x="1070" y="2739"/>
                    <a:pt x="1099" y="2754"/>
                    <a:pt x="1143" y="2755"/>
                  </a:cubicBezTo>
                  <a:cubicBezTo>
                    <a:pt x="1125" y="2800"/>
                    <a:pt x="1149" y="2744"/>
                    <a:pt x="1122" y="2776"/>
                  </a:cubicBezTo>
                  <a:cubicBezTo>
                    <a:pt x="1104" y="2798"/>
                    <a:pt x="1114" y="2769"/>
                    <a:pt x="1116" y="2807"/>
                  </a:cubicBezTo>
                  <a:cubicBezTo>
                    <a:pt x="1118" y="2844"/>
                    <a:pt x="1120" y="2874"/>
                    <a:pt x="1084" y="2874"/>
                  </a:cubicBezTo>
                  <a:close/>
                  <a:moveTo>
                    <a:pt x="1736" y="2899"/>
                  </a:moveTo>
                  <a:cubicBezTo>
                    <a:pt x="1699" y="2908"/>
                    <a:pt x="1632" y="2924"/>
                    <a:pt x="1592" y="2925"/>
                  </a:cubicBezTo>
                  <a:cubicBezTo>
                    <a:pt x="1607" y="2859"/>
                    <a:pt x="1616" y="2924"/>
                    <a:pt x="1599" y="2806"/>
                  </a:cubicBezTo>
                  <a:cubicBezTo>
                    <a:pt x="1592" y="2802"/>
                    <a:pt x="1584" y="2800"/>
                    <a:pt x="1581" y="2800"/>
                  </a:cubicBezTo>
                  <a:lnTo>
                    <a:pt x="1558" y="2789"/>
                  </a:lnTo>
                  <a:cubicBezTo>
                    <a:pt x="1664" y="2765"/>
                    <a:pt x="1744" y="2775"/>
                    <a:pt x="1837" y="2730"/>
                  </a:cubicBezTo>
                  <a:lnTo>
                    <a:pt x="1888" y="2857"/>
                  </a:lnTo>
                  <a:cubicBezTo>
                    <a:pt x="1864" y="2869"/>
                    <a:pt x="1833" y="2876"/>
                    <a:pt x="1803" y="2882"/>
                  </a:cubicBezTo>
                  <a:lnTo>
                    <a:pt x="1803" y="2815"/>
                  </a:lnTo>
                  <a:cubicBezTo>
                    <a:pt x="1759" y="2811"/>
                    <a:pt x="1788" y="2804"/>
                    <a:pt x="1744" y="2815"/>
                  </a:cubicBezTo>
                  <a:cubicBezTo>
                    <a:pt x="1756" y="2797"/>
                    <a:pt x="1767" y="2781"/>
                    <a:pt x="1778" y="2764"/>
                  </a:cubicBezTo>
                  <a:cubicBezTo>
                    <a:pt x="1738" y="2773"/>
                    <a:pt x="1722" y="2778"/>
                    <a:pt x="1710" y="2815"/>
                  </a:cubicBezTo>
                  <a:cubicBezTo>
                    <a:pt x="1701" y="2846"/>
                    <a:pt x="1719" y="2868"/>
                    <a:pt x="1736" y="2899"/>
                  </a:cubicBezTo>
                  <a:close/>
                  <a:moveTo>
                    <a:pt x="1353" y="2165"/>
                  </a:moveTo>
                  <a:cubicBezTo>
                    <a:pt x="1390" y="2221"/>
                    <a:pt x="1360" y="2325"/>
                    <a:pt x="1427" y="2339"/>
                  </a:cubicBezTo>
                  <a:cubicBezTo>
                    <a:pt x="1434" y="2077"/>
                    <a:pt x="1373" y="2191"/>
                    <a:pt x="1342" y="2121"/>
                  </a:cubicBezTo>
                  <a:cubicBezTo>
                    <a:pt x="1327" y="2045"/>
                    <a:pt x="1349" y="2044"/>
                    <a:pt x="1358" y="1989"/>
                  </a:cubicBezTo>
                  <a:cubicBezTo>
                    <a:pt x="1365" y="1942"/>
                    <a:pt x="1321" y="1950"/>
                    <a:pt x="1311" y="1892"/>
                  </a:cubicBezTo>
                  <a:cubicBezTo>
                    <a:pt x="1357" y="1820"/>
                    <a:pt x="1435" y="1869"/>
                    <a:pt x="1428" y="1793"/>
                  </a:cubicBezTo>
                  <a:cubicBezTo>
                    <a:pt x="1395" y="1772"/>
                    <a:pt x="1337" y="1792"/>
                    <a:pt x="1316" y="1759"/>
                  </a:cubicBezTo>
                  <a:cubicBezTo>
                    <a:pt x="1296" y="1727"/>
                    <a:pt x="1329" y="1682"/>
                    <a:pt x="1346" y="1665"/>
                  </a:cubicBezTo>
                  <a:cubicBezTo>
                    <a:pt x="1395" y="1679"/>
                    <a:pt x="1376" y="1680"/>
                    <a:pt x="1400" y="1719"/>
                  </a:cubicBezTo>
                  <a:cubicBezTo>
                    <a:pt x="1515" y="1731"/>
                    <a:pt x="1523" y="1715"/>
                    <a:pt x="1625" y="1757"/>
                  </a:cubicBezTo>
                  <a:cubicBezTo>
                    <a:pt x="1634" y="1916"/>
                    <a:pt x="1547" y="1882"/>
                    <a:pt x="1457" y="1886"/>
                  </a:cubicBezTo>
                  <a:cubicBezTo>
                    <a:pt x="1427" y="1888"/>
                    <a:pt x="1405" y="1892"/>
                    <a:pt x="1385" y="1909"/>
                  </a:cubicBezTo>
                  <a:cubicBezTo>
                    <a:pt x="1409" y="1929"/>
                    <a:pt x="1409" y="1927"/>
                    <a:pt x="1448" y="1935"/>
                  </a:cubicBezTo>
                  <a:cubicBezTo>
                    <a:pt x="1533" y="1952"/>
                    <a:pt x="1492" y="2005"/>
                    <a:pt x="1511" y="2100"/>
                  </a:cubicBezTo>
                  <a:cubicBezTo>
                    <a:pt x="1550" y="2041"/>
                    <a:pt x="1523" y="1991"/>
                    <a:pt x="1577" y="1967"/>
                  </a:cubicBezTo>
                  <a:cubicBezTo>
                    <a:pt x="1610" y="2042"/>
                    <a:pt x="1601" y="2076"/>
                    <a:pt x="1577" y="2149"/>
                  </a:cubicBezTo>
                  <a:cubicBezTo>
                    <a:pt x="1617" y="2174"/>
                    <a:pt x="1618" y="2137"/>
                    <a:pt x="1627" y="2196"/>
                  </a:cubicBezTo>
                  <a:cubicBezTo>
                    <a:pt x="1638" y="2274"/>
                    <a:pt x="1612" y="2358"/>
                    <a:pt x="1557" y="2407"/>
                  </a:cubicBezTo>
                  <a:cubicBezTo>
                    <a:pt x="1497" y="2459"/>
                    <a:pt x="1503" y="2425"/>
                    <a:pt x="1502" y="2535"/>
                  </a:cubicBezTo>
                  <a:cubicBezTo>
                    <a:pt x="1502" y="2594"/>
                    <a:pt x="1503" y="2655"/>
                    <a:pt x="1479" y="2701"/>
                  </a:cubicBezTo>
                  <a:cubicBezTo>
                    <a:pt x="1383" y="2681"/>
                    <a:pt x="1423" y="2605"/>
                    <a:pt x="1425" y="2434"/>
                  </a:cubicBezTo>
                  <a:cubicBezTo>
                    <a:pt x="1366" y="2389"/>
                    <a:pt x="1294" y="2369"/>
                    <a:pt x="1302" y="2221"/>
                  </a:cubicBezTo>
                  <a:cubicBezTo>
                    <a:pt x="1305" y="2178"/>
                    <a:pt x="1313" y="2169"/>
                    <a:pt x="1353" y="2165"/>
                  </a:cubicBezTo>
                  <a:close/>
                  <a:moveTo>
                    <a:pt x="677" y="2535"/>
                  </a:moveTo>
                  <a:cubicBezTo>
                    <a:pt x="685" y="2563"/>
                    <a:pt x="678" y="2547"/>
                    <a:pt x="699" y="2565"/>
                  </a:cubicBezTo>
                  <a:cubicBezTo>
                    <a:pt x="752" y="2611"/>
                    <a:pt x="903" y="2695"/>
                    <a:pt x="965" y="2696"/>
                  </a:cubicBezTo>
                  <a:cubicBezTo>
                    <a:pt x="959" y="2722"/>
                    <a:pt x="954" y="2721"/>
                    <a:pt x="948" y="2747"/>
                  </a:cubicBezTo>
                  <a:cubicBezTo>
                    <a:pt x="896" y="2746"/>
                    <a:pt x="791" y="2693"/>
                    <a:pt x="755" y="2669"/>
                  </a:cubicBezTo>
                  <a:cubicBezTo>
                    <a:pt x="589" y="2561"/>
                    <a:pt x="451" y="2449"/>
                    <a:pt x="329" y="2283"/>
                  </a:cubicBezTo>
                  <a:cubicBezTo>
                    <a:pt x="91" y="1958"/>
                    <a:pt x="5" y="1570"/>
                    <a:pt x="97" y="1150"/>
                  </a:cubicBezTo>
                  <a:cubicBezTo>
                    <a:pt x="143" y="940"/>
                    <a:pt x="268" y="687"/>
                    <a:pt x="421" y="535"/>
                  </a:cubicBezTo>
                  <a:cubicBezTo>
                    <a:pt x="430" y="526"/>
                    <a:pt x="434" y="523"/>
                    <a:pt x="442" y="514"/>
                  </a:cubicBezTo>
                  <a:cubicBezTo>
                    <a:pt x="504" y="446"/>
                    <a:pt x="576" y="385"/>
                    <a:pt x="652" y="334"/>
                  </a:cubicBezTo>
                  <a:cubicBezTo>
                    <a:pt x="1121" y="23"/>
                    <a:pt x="1735" y="0"/>
                    <a:pt x="2203" y="315"/>
                  </a:cubicBezTo>
                  <a:lnTo>
                    <a:pt x="2390" y="467"/>
                  </a:lnTo>
                  <a:cubicBezTo>
                    <a:pt x="2613" y="693"/>
                    <a:pt x="2811" y="1034"/>
                    <a:pt x="2811" y="1375"/>
                  </a:cubicBezTo>
                  <a:lnTo>
                    <a:pt x="2811" y="1528"/>
                  </a:lnTo>
                  <a:cubicBezTo>
                    <a:pt x="2811" y="1813"/>
                    <a:pt x="2667" y="2145"/>
                    <a:pt x="2537" y="2304"/>
                  </a:cubicBezTo>
                  <a:cubicBezTo>
                    <a:pt x="2493" y="2358"/>
                    <a:pt x="2460" y="2391"/>
                    <a:pt x="2411" y="2440"/>
                  </a:cubicBezTo>
                  <a:cubicBezTo>
                    <a:pt x="2306" y="2545"/>
                    <a:pt x="2055" y="2744"/>
                    <a:pt x="1922" y="2747"/>
                  </a:cubicBezTo>
                  <a:cubicBezTo>
                    <a:pt x="1917" y="2727"/>
                    <a:pt x="1914" y="2722"/>
                    <a:pt x="1914" y="2696"/>
                  </a:cubicBezTo>
                  <a:cubicBezTo>
                    <a:pt x="1995" y="2694"/>
                    <a:pt x="2114" y="2602"/>
                    <a:pt x="2176" y="2569"/>
                  </a:cubicBezTo>
                  <a:cubicBezTo>
                    <a:pt x="2169" y="2539"/>
                    <a:pt x="2155" y="2526"/>
                    <a:pt x="2142" y="2501"/>
                  </a:cubicBezTo>
                  <a:cubicBezTo>
                    <a:pt x="2102" y="2424"/>
                    <a:pt x="2080" y="2361"/>
                    <a:pt x="2068" y="2270"/>
                  </a:cubicBezTo>
                  <a:cubicBezTo>
                    <a:pt x="2051" y="2134"/>
                    <a:pt x="2024" y="1600"/>
                    <a:pt x="2024" y="1502"/>
                  </a:cubicBezTo>
                  <a:cubicBezTo>
                    <a:pt x="2024" y="1424"/>
                    <a:pt x="1992" y="1413"/>
                    <a:pt x="1945" y="1378"/>
                  </a:cubicBezTo>
                  <a:cubicBezTo>
                    <a:pt x="1914" y="1354"/>
                    <a:pt x="1853" y="1317"/>
                    <a:pt x="1812" y="1308"/>
                  </a:cubicBezTo>
                  <a:cubicBezTo>
                    <a:pt x="1769" y="1389"/>
                    <a:pt x="1656" y="1489"/>
                    <a:pt x="1575" y="1511"/>
                  </a:cubicBezTo>
                  <a:cubicBezTo>
                    <a:pt x="1583" y="1540"/>
                    <a:pt x="1596" y="1544"/>
                    <a:pt x="1621" y="1558"/>
                  </a:cubicBezTo>
                  <a:cubicBezTo>
                    <a:pt x="1654" y="1577"/>
                    <a:pt x="1652" y="1575"/>
                    <a:pt x="1679" y="1601"/>
                  </a:cubicBezTo>
                  <a:cubicBezTo>
                    <a:pt x="1722" y="1645"/>
                    <a:pt x="1728" y="1668"/>
                    <a:pt x="1742" y="1733"/>
                  </a:cubicBezTo>
                  <a:cubicBezTo>
                    <a:pt x="1753" y="1781"/>
                    <a:pt x="1762" y="1854"/>
                    <a:pt x="1761" y="1908"/>
                  </a:cubicBezTo>
                  <a:cubicBezTo>
                    <a:pt x="1761" y="1979"/>
                    <a:pt x="1770" y="2024"/>
                    <a:pt x="1770" y="2095"/>
                  </a:cubicBezTo>
                  <a:cubicBezTo>
                    <a:pt x="1770" y="2175"/>
                    <a:pt x="1761" y="2221"/>
                    <a:pt x="1761" y="2298"/>
                  </a:cubicBezTo>
                  <a:cubicBezTo>
                    <a:pt x="1762" y="2375"/>
                    <a:pt x="1746" y="2429"/>
                    <a:pt x="1744" y="2493"/>
                  </a:cubicBezTo>
                  <a:lnTo>
                    <a:pt x="1685" y="2493"/>
                  </a:lnTo>
                  <a:cubicBezTo>
                    <a:pt x="1681" y="2447"/>
                    <a:pt x="1668" y="2400"/>
                    <a:pt x="1668" y="2349"/>
                  </a:cubicBezTo>
                  <a:cubicBezTo>
                    <a:pt x="1668" y="2091"/>
                    <a:pt x="1708" y="1881"/>
                    <a:pt x="1609" y="1688"/>
                  </a:cubicBezTo>
                  <a:cubicBezTo>
                    <a:pt x="1566" y="1604"/>
                    <a:pt x="1470" y="1541"/>
                    <a:pt x="1383" y="1607"/>
                  </a:cubicBezTo>
                  <a:cubicBezTo>
                    <a:pt x="1200" y="1748"/>
                    <a:pt x="1245" y="1884"/>
                    <a:pt x="1223" y="2031"/>
                  </a:cubicBezTo>
                  <a:cubicBezTo>
                    <a:pt x="1217" y="2072"/>
                    <a:pt x="1218" y="2102"/>
                    <a:pt x="1224" y="2141"/>
                  </a:cubicBezTo>
                  <a:lnTo>
                    <a:pt x="1228" y="2442"/>
                  </a:lnTo>
                  <a:cubicBezTo>
                    <a:pt x="1228" y="2487"/>
                    <a:pt x="1205" y="2500"/>
                    <a:pt x="1160" y="2501"/>
                  </a:cubicBezTo>
                  <a:cubicBezTo>
                    <a:pt x="1159" y="2465"/>
                    <a:pt x="1152" y="2467"/>
                    <a:pt x="1151" y="2425"/>
                  </a:cubicBezTo>
                  <a:lnTo>
                    <a:pt x="1135" y="1849"/>
                  </a:lnTo>
                  <a:cubicBezTo>
                    <a:pt x="1135" y="1673"/>
                    <a:pt x="1215" y="1607"/>
                    <a:pt x="1321" y="1536"/>
                  </a:cubicBezTo>
                  <a:cubicBezTo>
                    <a:pt x="1259" y="1444"/>
                    <a:pt x="1243" y="1545"/>
                    <a:pt x="1084" y="1308"/>
                  </a:cubicBezTo>
                  <a:cubicBezTo>
                    <a:pt x="1032" y="1335"/>
                    <a:pt x="1004" y="1350"/>
                    <a:pt x="958" y="1385"/>
                  </a:cubicBezTo>
                  <a:cubicBezTo>
                    <a:pt x="891" y="1434"/>
                    <a:pt x="881" y="1445"/>
                    <a:pt x="880" y="1511"/>
                  </a:cubicBezTo>
                  <a:cubicBezTo>
                    <a:pt x="878" y="1674"/>
                    <a:pt x="851" y="2123"/>
                    <a:pt x="824" y="2266"/>
                  </a:cubicBezTo>
                  <a:cubicBezTo>
                    <a:pt x="805" y="2361"/>
                    <a:pt x="772" y="2527"/>
                    <a:pt x="677" y="2535"/>
                  </a:cubicBezTo>
                  <a:close/>
                  <a:moveTo>
                    <a:pt x="0" y="1426"/>
                  </a:moveTo>
                  <a:cubicBezTo>
                    <a:pt x="0" y="1915"/>
                    <a:pt x="185" y="2298"/>
                    <a:pt x="549" y="2596"/>
                  </a:cubicBezTo>
                  <a:cubicBezTo>
                    <a:pt x="716" y="2732"/>
                    <a:pt x="761" y="2732"/>
                    <a:pt x="914" y="2806"/>
                  </a:cubicBezTo>
                  <a:cubicBezTo>
                    <a:pt x="902" y="2825"/>
                    <a:pt x="889" y="2842"/>
                    <a:pt x="889" y="2874"/>
                  </a:cubicBezTo>
                  <a:cubicBezTo>
                    <a:pt x="889" y="2941"/>
                    <a:pt x="1344" y="2992"/>
                    <a:pt x="1482" y="2992"/>
                  </a:cubicBezTo>
                  <a:cubicBezTo>
                    <a:pt x="1595" y="2992"/>
                    <a:pt x="1822" y="2950"/>
                    <a:pt x="1934" y="2911"/>
                  </a:cubicBezTo>
                  <a:cubicBezTo>
                    <a:pt x="1961" y="2902"/>
                    <a:pt x="1965" y="2897"/>
                    <a:pt x="1990" y="2891"/>
                  </a:cubicBezTo>
                  <a:cubicBezTo>
                    <a:pt x="1987" y="2857"/>
                    <a:pt x="1972" y="2841"/>
                    <a:pt x="1964" y="2806"/>
                  </a:cubicBezTo>
                  <a:cubicBezTo>
                    <a:pt x="2149" y="2709"/>
                    <a:pt x="2126" y="2751"/>
                    <a:pt x="2320" y="2603"/>
                  </a:cubicBezTo>
                  <a:cubicBezTo>
                    <a:pt x="2642" y="2357"/>
                    <a:pt x="2879" y="1923"/>
                    <a:pt x="2879" y="1477"/>
                  </a:cubicBezTo>
                  <a:cubicBezTo>
                    <a:pt x="2879" y="1164"/>
                    <a:pt x="2759" y="794"/>
                    <a:pt x="2563" y="565"/>
                  </a:cubicBezTo>
                  <a:cubicBezTo>
                    <a:pt x="2547" y="546"/>
                    <a:pt x="2538" y="540"/>
                    <a:pt x="2523" y="520"/>
                  </a:cubicBezTo>
                  <a:cubicBezTo>
                    <a:pt x="2507" y="499"/>
                    <a:pt x="2498" y="491"/>
                    <a:pt x="2479" y="471"/>
                  </a:cubicBezTo>
                  <a:cubicBezTo>
                    <a:pt x="2361" y="355"/>
                    <a:pt x="2228" y="254"/>
                    <a:pt x="2072" y="176"/>
                  </a:cubicBezTo>
                  <a:cubicBezTo>
                    <a:pt x="1922" y="101"/>
                    <a:pt x="1735" y="29"/>
                    <a:pt x="1516" y="29"/>
                  </a:cubicBezTo>
                  <a:cubicBezTo>
                    <a:pt x="1101" y="29"/>
                    <a:pt x="857" y="107"/>
                    <a:pt x="552" y="335"/>
                  </a:cubicBezTo>
                  <a:cubicBezTo>
                    <a:pt x="527" y="353"/>
                    <a:pt x="523" y="359"/>
                    <a:pt x="502" y="378"/>
                  </a:cubicBezTo>
                  <a:lnTo>
                    <a:pt x="408" y="463"/>
                  </a:lnTo>
                  <a:cubicBezTo>
                    <a:pt x="388" y="484"/>
                    <a:pt x="384" y="493"/>
                    <a:pt x="366" y="514"/>
                  </a:cubicBezTo>
                  <a:cubicBezTo>
                    <a:pt x="152" y="755"/>
                    <a:pt x="0" y="1086"/>
                    <a:pt x="0" y="14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8" name="Freeform 14"/>
            <p:cNvSpPr>
              <a:spLocks noEditPoints="1"/>
            </p:cNvSpPr>
            <p:nvPr/>
          </p:nvSpPr>
          <p:spPr bwMode="auto">
            <a:xfrm>
              <a:off x="4065588" y="1646238"/>
              <a:ext cx="969963" cy="958850"/>
            </a:xfrm>
            <a:custGeom>
              <a:avLst/>
              <a:gdLst>
                <a:gd name="T0" fmla="*/ 2152 w 4182"/>
                <a:gd name="T1" fmla="*/ 4022 h 4106"/>
                <a:gd name="T2" fmla="*/ 1282 w 4182"/>
                <a:gd name="T3" fmla="*/ 3867 h 4106"/>
                <a:gd name="T4" fmla="*/ 834 w 4182"/>
                <a:gd name="T5" fmla="*/ 3603 h 4106"/>
                <a:gd name="T6" fmla="*/ 773 w 4182"/>
                <a:gd name="T7" fmla="*/ 3546 h 4106"/>
                <a:gd name="T8" fmla="*/ 646 w 4182"/>
                <a:gd name="T9" fmla="*/ 3427 h 4106"/>
                <a:gd name="T10" fmla="*/ 382 w 4182"/>
                <a:gd name="T11" fmla="*/ 3098 h 4106"/>
                <a:gd name="T12" fmla="*/ 94 w 4182"/>
                <a:gd name="T13" fmla="*/ 2184 h 4106"/>
                <a:gd name="T14" fmla="*/ 280 w 4182"/>
                <a:gd name="T15" fmla="*/ 1211 h 4106"/>
                <a:gd name="T16" fmla="*/ 567 w 4182"/>
                <a:gd name="T17" fmla="*/ 769 h 4106"/>
                <a:gd name="T18" fmla="*/ 630 w 4182"/>
                <a:gd name="T19" fmla="*/ 713 h 4106"/>
                <a:gd name="T20" fmla="*/ 953 w 4182"/>
                <a:gd name="T21" fmla="*/ 427 h 4106"/>
                <a:gd name="T22" fmla="*/ 2075 w 4182"/>
                <a:gd name="T23" fmla="*/ 85 h 4106"/>
                <a:gd name="T24" fmla="*/ 2939 w 4182"/>
                <a:gd name="T25" fmla="*/ 288 h 4106"/>
                <a:gd name="T26" fmla="*/ 3360 w 4182"/>
                <a:gd name="T27" fmla="*/ 578 h 4106"/>
                <a:gd name="T28" fmla="*/ 3483 w 4182"/>
                <a:gd name="T29" fmla="*/ 700 h 4106"/>
                <a:gd name="T30" fmla="*/ 3647 w 4182"/>
                <a:gd name="T31" fmla="*/ 893 h 4106"/>
                <a:gd name="T32" fmla="*/ 4023 w 4182"/>
                <a:gd name="T33" fmla="*/ 1947 h 4106"/>
                <a:gd name="T34" fmla="*/ 3777 w 4182"/>
                <a:gd name="T35" fmla="*/ 3014 h 4106"/>
                <a:gd name="T36" fmla="*/ 3473 w 4182"/>
                <a:gd name="T37" fmla="*/ 3429 h 4106"/>
                <a:gd name="T38" fmla="*/ 3077 w 4182"/>
                <a:gd name="T39" fmla="*/ 3745 h 4106"/>
                <a:gd name="T40" fmla="*/ 2914 w 4182"/>
                <a:gd name="T41" fmla="*/ 3827 h 4106"/>
                <a:gd name="T42" fmla="*/ 2567 w 4182"/>
                <a:gd name="T43" fmla="*/ 3955 h 4106"/>
                <a:gd name="T44" fmla="*/ 2152 w 4182"/>
                <a:gd name="T45" fmla="*/ 4022 h 4106"/>
                <a:gd name="T46" fmla="*/ 9 w 4182"/>
                <a:gd name="T47" fmla="*/ 1880 h 4106"/>
                <a:gd name="T48" fmla="*/ 62 w 4182"/>
                <a:gd name="T49" fmla="*/ 2563 h 4106"/>
                <a:gd name="T50" fmla="*/ 122 w 4182"/>
                <a:gd name="T51" fmla="*/ 2749 h 4106"/>
                <a:gd name="T52" fmla="*/ 480 w 4182"/>
                <a:gd name="T53" fmla="*/ 3373 h 4106"/>
                <a:gd name="T54" fmla="*/ 730 w 4182"/>
                <a:gd name="T55" fmla="*/ 3623 h 4106"/>
                <a:gd name="T56" fmla="*/ 868 w 4182"/>
                <a:gd name="T57" fmla="*/ 3730 h 4106"/>
                <a:gd name="T58" fmla="*/ 939 w 4182"/>
                <a:gd name="T59" fmla="*/ 3778 h 4106"/>
                <a:gd name="T60" fmla="*/ 1017 w 4182"/>
                <a:gd name="T61" fmla="*/ 3827 h 4106"/>
                <a:gd name="T62" fmla="*/ 1982 w 4182"/>
                <a:gd name="T63" fmla="*/ 4106 h 4106"/>
                <a:gd name="T64" fmla="*/ 2935 w 4182"/>
                <a:gd name="T65" fmla="*/ 3917 h 4106"/>
                <a:gd name="T66" fmla="*/ 3094 w 4182"/>
                <a:gd name="T67" fmla="*/ 3830 h 4106"/>
                <a:gd name="T68" fmla="*/ 3243 w 4182"/>
                <a:gd name="T69" fmla="*/ 3733 h 4106"/>
                <a:gd name="T70" fmla="*/ 3379 w 4182"/>
                <a:gd name="T71" fmla="*/ 3624 h 4106"/>
                <a:gd name="T72" fmla="*/ 3445 w 4182"/>
                <a:gd name="T73" fmla="*/ 3571 h 4106"/>
                <a:gd name="T74" fmla="*/ 3624 w 4182"/>
                <a:gd name="T75" fmla="*/ 3377 h 4106"/>
                <a:gd name="T76" fmla="*/ 3915 w 4182"/>
                <a:gd name="T77" fmla="*/ 2932 h 4106"/>
                <a:gd name="T78" fmla="*/ 3944 w 4182"/>
                <a:gd name="T79" fmla="*/ 1247 h 4106"/>
                <a:gd name="T80" fmla="*/ 3813 w 4182"/>
                <a:gd name="T81" fmla="*/ 1006 h 4106"/>
                <a:gd name="T82" fmla="*/ 3718 w 4182"/>
                <a:gd name="T83" fmla="*/ 847 h 4106"/>
                <a:gd name="T84" fmla="*/ 3470 w 4182"/>
                <a:gd name="T85" fmla="*/ 595 h 4106"/>
                <a:gd name="T86" fmla="*/ 3139 w 4182"/>
                <a:gd name="T87" fmla="*/ 308 h 4106"/>
                <a:gd name="T88" fmla="*/ 2067 w 4182"/>
                <a:gd name="T89" fmla="*/ 0 h 4106"/>
                <a:gd name="T90" fmla="*/ 787 w 4182"/>
                <a:gd name="T91" fmla="*/ 439 h 4106"/>
                <a:gd name="T92" fmla="*/ 89 w 4182"/>
                <a:gd name="T93" fmla="*/ 1459 h 4106"/>
                <a:gd name="T94" fmla="*/ 9 w 4182"/>
                <a:gd name="T95" fmla="*/ 1880 h 4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82" h="4106">
                  <a:moveTo>
                    <a:pt x="2152" y="4022"/>
                  </a:moveTo>
                  <a:cubicBezTo>
                    <a:pt x="1818" y="4022"/>
                    <a:pt x="1527" y="3989"/>
                    <a:pt x="1282" y="3867"/>
                  </a:cubicBezTo>
                  <a:cubicBezTo>
                    <a:pt x="1123" y="3787"/>
                    <a:pt x="973" y="3712"/>
                    <a:pt x="834" y="3603"/>
                  </a:cubicBezTo>
                  <a:cubicBezTo>
                    <a:pt x="808" y="3583"/>
                    <a:pt x="797" y="3565"/>
                    <a:pt x="773" y="3546"/>
                  </a:cubicBezTo>
                  <a:cubicBezTo>
                    <a:pt x="711" y="3497"/>
                    <a:pt x="693" y="3468"/>
                    <a:pt x="646" y="3427"/>
                  </a:cubicBezTo>
                  <a:cubicBezTo>
                    <a:pt x="560" y="3351"/>
                    <a:pt x="442" y="3197"/>
                    <a:pt x="382" y="3098"/>
                  </a:cubicBezTo>
                  <a:cubicBezTo>
                    <a:pt x="250" y="2879"/>
                    <a:pt x="94" y="2473"/>
                    <a:pt x="94" y="2184"/>
                  </a:cubicBezTo>
                  <a:cubicBezTo>
                    <a:pt x="94" y="1799"/>
                    <a:pt x="106" y="1560"/>
                    <a:pt x="280" y="1211"/>
                  </a:cubicBezTo>
                  <a:cubicBezTo>
                    <a:pt x="334" y="1105"/>
                    <a:pt x="478" y="840"/>
                    <a:pt x="567" y="769"/>
                  </a:cubicBezTo>
                  <a:cubicBezTo>
                    <a:pt x="595" y="747"/>
                    <a:pt x="604" y="739"/>
                    <a:pt x="630" y="713"/>
                  </a:cubicBezTo>
                  <a:lnTo>
                    <a:pt x="953" y="427"/>
                  </a:lnTo>
                  <a:cubicBezTo>
                    <a:pt x="1277" y="213"/>
                    <a:pt x="1674" y="85"/>
                    <a:pt x="2075" y="85"/>
                  </a:cubicBezTo>
                  <a:cubicBezTo>
                    <a:pt x="2385" y="85"/>
                    <a:pt x="2717" y="174"/>
                    <a:pt x="2939" y="288"/>
                  </a:cubicBezTo>
                  <a:lnTo>
                    <a:pt x="3360" y="578"/>
                  </a:lnTo>
                  <a:cubicBezTo>
                    <a:pt x="3430" y="647"/>
                    <a:pt x="3408" y="610"/>
                    <a:pt x="3483" y="700"/>
                  </a:cubicBezTo>
                  <a:cubicBezTo>
                    <a:pt x="3541" y="769"/>
                    <a:pt x="3569" y="789"/>
                    <a:pt x="3647" y="893"/>
                  </a:cubicBezTo>
                  <a:cubicBezTo>
                    <a:pt x="3850" y="1164"/>
                    <a:pt x="4023" y="1591"/>
                    <a:pt x="4023" y="1947"/>
                  </a:cubicBezTo>
                  <a:cubicBezTo>
                    <a:pt x="4023" y="2470"/>
                    <a:pt x="3975" y="2614"/>
                    <a:pt x="3777" y="3014"/>
                  </a:cubicBezTo>
                  <a:cubicBezTo>
                    <a:pt x="3733" y="3103"/>
                    <a:pt x="3548" y="3369"/>
                    <a:pt x="3473" y="3429"/>
                  </a:cubicBezTo>
                  <a:cubicBezTo>
                    <a:pt x="3340" y="3534"/>
                    <a:pt x="3274" y="3636"/>
                    <a:pt x="3077" y="3745"/>
                  </a:cubicBezTo>
                  <a:cubicBezTo>
                    <a:pt x="3019" y="3777"/>
                    <a:pt x="2974" y="3800"/>
                    <a:pt x="2914" y="3827"/>
                  </a:cubicBezTo>
                  <a:cubicBezTo>
                    <a:pt x="2776" y="3889"/>
                    <a:pt x="2714" y="3912"/>
                    <a:pt x="2567" y="3955"/>
                  </a:cubicBezTo>
                  <a:cubicBezTo>
                    <a:pt x="2455" y="3988"/>
                    <a:pt x="2297" y="4022"/>
                    <a:pt x="2152" y="4022"/>
                  </a:cubicBezTo>
                  <a:close/>
                  <a:moveTo>
                    <a:pt x="9" y="1880"/>
                  </a:moveTo>
                  <a:cubicBezTo>
                    <a:pt x="9" y="2149"/>
                    <a:pt x="0" y="2296"/>
                    <a:pt x="62" y="2563"/>
                  </a:cubicBezTo>
                  <a:cubicBezTo>
                    <a:pt x="76" y="2621"/>
                    <a:pt x="99" y="2693"/>
                    <a:pt x="122" y="2749"/>
                  </a:cubicBezTo>
                  <a:cubicBezTo>
                    <a:pt x="207" y="2959"/>
                    <a:pt x="341" y="3194"/>
                    <a:pt x="480" y="3373"/>
                  </a:cubicBezTo>
                  <a:cubicBezTo>
                    <a:pt x="543" y="3455"/>
                    <a:pt x="651" y="3558"/>
                    <a:pt x="730" y="3623"/>
                  </a:cubicBezTo>
                  <a:lnTo>
                    <a:pt x="868" y="3730"/>
                  </a:lnTo>
                  <a:cubicBezTo>
                    <a:pt x="893" y="3748"/>
                    <a:pt x="914" y="3762"/>
                    <a:pt x="939" y="3778"/>
                  </a:cubicBezTo>
                  <a:cubicBezTo>
                    <a:pt x="966" y="3795"/>
                    <a:pt x="993" y="3812"/>
                    <a:pt x="1017" y="3827"/>
                  </a:cubicBezTo>
                  <a:cubicBezTo>
                    <a:pt x="1283" y="3980"/>
                    <a:pt x="1622" y="4106"/>
                    <a:pt x="1982" y="4106"/>
                  </a:cubicBezTo>
                  <a:cubicBezTo>
                    <a:pt x="2426" y="4106"/>
                    <a:pt x="2563" y="4069"/>
                    <a:pt x="2935" y="3917"/>
                  </a:cubicBezTo>
                  <a:lnTo>
                    <a:pt x="3094" y="3830"/>
                  </a:lnTo>
                  <a:cubicBezTo>
                    <a:pt x="3147" y="3801"/>
                    <a:pt x="3197" y="3767"/>
                    <a:pt x="3243" y="3733"/>
                  </a:cubicBezTo>
                  <a:lnTo>
                    <a:pt x="3379" y="3624"/>
                  </a:lnTo>
                  <a:cubicBezTo>
                    <a:pt x="3403" y="3605"/>
                    <a:pt x="3422" y="3594"/>
                    <a:pt x="3445" y="3571"/>
                  </a:cubicBezTo>
                  <a:lnTo>
                    <a:pt x="3624" y="3377"/>
                  </a:lnTo>
                  <a:cubicBezTo>
                    <a:pt x="3763" y="3205"/>
                    <a:pt x="3800" y="3163"/>
                    <a:pt x="3915" y="2932"/>
                  </a:cubicBezTo>
                  <a:cubicBezTo>
                    <a:pt x="4155" y="2453"/>
                    <a:pt x="4182" y="1744"/>
                    <a:pt x="3944" y="1247"/>
                  </a:cubicBezTo>
                  <a:lnTo>
                    <a:pt x="3813" y="1006"/>
                  </a:lnTo>
                  <a:cubicBezTo>
                    <a:pt x="3780" y="952"/>
                    <a:pt x="3753" y="896"/>
                    <a:pt x="3718" y="847"/>
                  </a:cubicBezTo>
                  <a:lnTo>
                    <a:pt x="3470" y="595"/>
                  </a:lnTo>
                  <a:cubicBezTo>
                    <a:pt x="3363" y="487"/>
                    <a:pt x="3265" y="393"/>
                    <a:pt x="3139" y="308"/>
                  </a:cubicBezTo>
                  <a:cubicBezTo>
                    <a:pt x="2870" y="127"/>
                    <a:pt x="2419" y="0"/>
                    <a:pt x="2067" y="0"/>
                  </a:cubicBezTo>
                  <a:cubicBezTo>
                    <a:pt x="1608" y="0"/>
                    <a:pt x="1130" y="165"/>
                    <a:pt x="787" y="439"/>
                  </a:cubicBezTo>
                  <a:cubicBezTo>
                    <a:pt x="457" y="703"/>
                    <a:pt x="223" y="1059"/>
                    <a:pt x="89" y="1459"/>
                  </a:cubicBezTo>
                  <a:cubicBezTo>
                    <a:pt x="52" y="1570"/>
                    <a:pt x="9" y="1739"/>
                    <a:pt x="9" y="18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69" name="Freeform 15"/>
            <p:cNvSpPr>
              <a:spLocks noEditPoints="1"/>
            </p:cNvSpPr>
            <p:nvPr/>
          </p:nvSpPr>
          <p:spPr bwMode="auto">
            <a:xfrm>
              <a:off x="4570413" y="2382838"/>
              <a:ext cx="298450" cy="184150"/>
            </a:xfrm>
            <a:custGeom>
              <a:avLst/>
              <a:gdLst>
                <a:gd name="T0" fmla="*/ 781 w 1287"/>
                <a:gd name="T1" fmla="*/ 444 h 788"/>
                <a:gd name="T2" fmla="*/ 1067 w 1287"/>
                <a:gd name="T3" fmla="*/ 69 h 788"/>
                <a:gd name="T4" fmla="*/ 1118 w 1287"/>
                <a:gd name="T5" fmla="*/ 128 h 788"/>
                <a:gd name="T6" fmla="*/ 1228 w 1287"/>
                <a:gd name="T7" fmla="*/ 204 h 788"/>
                <a:gd name="T8" fmla="*/ 1236 w 1287"/>
                <a:gd name="T9" fmla="*/ 187 h 788"/>
                <a:gd name="T10" fmla="*/ 1278 w 1287"/>
                <a:gd name="T11" fmla="*/ 86 h 788"/>
                <a:gd name="T12" fmla="*/ 1168 w 1287"/>
                <a:gd name="T13" fmla="*/ 103 h 788"/>
                <a:gd name="T14" fmla="*/ 997 w 1287"/>
                <a:gd name="T15" fmla="*/ 101 h 788"/>
                <a:gd name="T16" fmla="*/ 728 w 1287"/>
                <a:gd name="T17" fmla="*/ 306 h 788"/>
                <a:gd name="T18" fmla="*/ 779 w 1287"/>
                <a:gd name="T19" fmla="*/ 433 h 788"/>
                <a:gd name="T20" fmla="*/ 711 w 1287"/>
                <a:gd name="T21" fmla="*/ 314 h 788"/>
                <a:gd name="T22" fmla="*/ 398 w 1287"/>
                <a:gd name="T23" fmla="*/ 450 h 788"/>
                <a:gd name="T24" fmla="*/ 329 w 1287"/>
                <a:gd name="T25" fmla="*/ 484 h 788"/>
                <a:gd name="T26" fmla="*/ 152 w 1287"/>
                <a:gd name="T27" fmla="*/ 534 h 788"/>
                <a:gd name="T28" fmla="*/ 203 w 1287"/>
                <a:gd name="T29" fmla="*/ 721 h 788"/>
                <a:gd name="T30" fmla="*/ 102 w 1287"/>
                <a:gd name="T31" fmla="*/ 543 h 788"/>
                <a:gd name="T32" fmla="*/ 0 w 1287"/>
                <a:gd name="T33" fmla="*/ 534 h 788"/>
                <a:gd name="T34" fmla="*/ 42 w 1287"/>
                <a:gd name="T35" fmla="*/ 560 h 788"/>
                <a:gd name="T36" fmla="*/ 220 w 1287"/>
                <a:gd name="T37" fmla="*/ 534 h 788"/>
                <a:gd name="T38" fmla="*/ 313 w 1287"/>
                <a:gd name="T39" fmla="*/ 729 h 788"/>
                <a:gd name="T40" fmla="*/ 406 w 1287"/>
                <a:gd name="T41" fmla="*/ 678 h 788"/>
                <a:gd name="T42" fmla="*/ 421 w 1287"/>
                <a:gd name="T43" fmla="*/ 630 h 788"/>
                <a:gd name="T44" fmla="*/ 474 w 1287"/>
                <a:gd name="T45" fmla="*/ 458 h 788"/>
                <a:gd name="T46" fmla="*/ 584 w 1287"/>
                <a:gd name="T47" fmla="*/ 628 h 788"/>
                <a:gd name="T48" fmla="*/ 686 w 1287"/>
                <a:gd name="T49" fmla="*/ 619 h 788"/>
                <a:gd name="T50" fmla="*/ 609 w 1287"/>
                <a:gd name="T51" fmla="*/ 501 h 788"/>
                <a:gd name="T52" fmla="*/ 821 w 1287"/>
                <a:gd name="T53" fmla="*/ 534 h 788"/>
                <a:gd name="T54" fmla="*/ 838 w 1287"/>
                <a:gd name="T55" fmla="*/ 271 h 788"/>
                <a:gd name="T56" fmla="*/ 940 w 1287"/>
                <a:gd name="T57" fmla="*/ 450 h 788"/>
                <a:gd name="T58" fmla="*/ 1049 w 1287"/>
                <a:gd name="T59" fmla="*/ 264 h 788"/>
                <a:gd name="T60" fmla="*/ 957 w 1287"/>
                <a:gd name="T61" fmla="*/ 297 h 788"/>
                <a:gd name="T62" fmla="*/ 948 w 1287"/>
                <a:gd name="T63" fmla="*/ 221 h 788"/>
                <a:gd name="T64" fmla="*/ 897 w 1287"/>
                <a:gd name="T65" fmla="*/ 213 h 788"/>
                <a:gd name="T66" fmla="*/ 982 w 1287"/>
                <a:gd name="T67" fmla="*/ 145 h 788"/>
                <a:gd name="T68" fmla="*/ 1228 w 1287"/>
                <a:gd name="T69" fmla="*/ 204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7" h="788">
                  <a:moveTo>
                    <a:pt x="779" y="441"/>
                  </a:moveTo>
                  <a:lnTo>
                    <a:pt x="781" y="444"/>
                  </a:lnTo>
                  <a:cubicBezTo>
                    <a:pt x="781" y="444"/>
                    <a:pt x="778" y="442"/>
                    <a:pt x="779" y="441"/>
                  </a:cubicBezTo>
                  <a:close/>
                  <a:moveTo>
                    <a:pt x="1067" y="69"/>
                  </a:moveTo>
                  <a:cubicBezTo>
                    <a:pt x="1103" y="70"/>
                    <a:pt x="1119" y="73"/>
                    <a:pt x="1134" y="94"/>
                  </a:cubicBezTo>
                  <a:cubicBezTo>
                    <a:pt x="1128" y="119"/>
                    <a:pt x="1131" y="108"/>
                    <a:pt x="1118" y="128"/>
                  </a:cubicBezTo>
                  <a:cubicBezTo>
                    <a:pt x="1087" y="120"/>
                    <a:pt x="1071" y="104"/>
                    <a:pt x="1067" y="69"/>
                  </a:cubicBezTo>
                  <a:close/>
                  <a:moveTo>
                    <a:pt x="1228" y="204"/>
                  </a:moveTo>
                  <a:cubicBezTo>
                    <a:pt x="1197" y="204"/>
                    <a:pt x="1151" y="208"/>
                    <a:pt x="1134" y="145"/>
                  </a:cubicBezTo>
                  <a:lnTo>
                    <a:pt x="1236" y="187"/>
                  </a:lnTo>
                  <a:cubicBezTo>
                    <a:pt x="1285" y="186"/>
                    <a:pt x="1287" y="147"/>
                    <a:pt x="1287" y="94"/>
                  </a:cubicBezTo>
                  <a:lnTo>
                    <a:pt x="1278" y="86"/>
                  </a:lnTo>
                  <a:cubicBezTo>
                    <a:pt x="1254" y="104"/>
                    <a:pt x="1262" y="85"/>
                    <a:pt x="1261" y="128"/>
                  </a:cubicBezTo>
                  <a:cubicBezTo>
                    <a:pt x="1227" y="110"/>
                    <a:pt x="1223" y="103"/>
                    <a:pt x="1168" y="103"/>
                  </a:cubicBezTo>
                  <a:cubicBezTo>
                    <a:pt x="1185" y="67"/>
                    <a:pt x="1186" y="58"/>
                    <a:pt x="1177" y="18"/>
                  </a:cubicBezTo>
                  <a:cubicBezTo>
                    <a:pt x="1101" y="0"/>
                    <a:pt x="1032" y="42"/>
                    <a:pt x="997" y="101"/>
                  </a:cubicBezTo>
                  <a:cubicBezTo>
                    <a:pt x="973" y="143"/>
                    <a:pt x="994" y="128"/>
                    <a:pt x="952" y="149"/>
                  </a:cubicBezTo>
                  <a:cubicBezTo>
                    <a:pt x="891" y="179"/>
                    <a:pt x="764" y="296"/>
                    <a:pt x="728" y="306"/>
                  </a:cubicBezTo>
                  <a:lnTo>
                    <a:pt x="762" y="323"/>
                  </a:lnTo>
                  <a:cubicBezTo>
                    <a:pt x="765" y="356"/>
                    <a:pt x="776" y="400"/>
                    <a:pt x="779" y="433"/>
                  </a:cubicBezTo>
                  <a:cubicBezTo>
                    <a:pt x="741" y="413"/>
                    <a:pt x="721" y="392"/>
                    <a:pt x="686" y="374"/>
                  </a:cubicBezTo>
                  <a:cubicBezTo>
                    <a:pt x="696" y="354"/>
                    <a:pt x="705" y="339"/>
                    <a:pt x="711" y="314"/>
                  </a:cubicBezTo>
                  <a:cubicBezTo>
                    <a:pt x="687" y="327"/>
                    <a:pt x="665" y="337"/>
                    <a:pt x="638" y="351"/>
                  </a:cubicBezTo>
                  <a:cubicBezTo>
                    <a:pt x="545" y="401"/>
                    <a:pt x="522" y="421"/>
                    <a:pt x="398" y="450"/>
                  </a:cubicBezTo>
                  <a:cubicBezTo>
                    <a:pt x="405" y="534"/>
                    <a:pt x="425" y="404"/>
                    <a:pt x="466" y="577"/>
                  </a:cubicBezTo>
                  <a:cubicBezTo>
                    <a:pt x="379" y="531"/>
                    <a:pt x="382" y="491"/>
                    <a:pt x="329" y="484"/>
                  </a:cubicBezTo>
                  <a:cubicBezTo>
                    <a:pt x="287" y="478"/>
                    <a:pt x="268" y="491"/>
                    <a:pt x="233" y="497"/>
                  </a:cubicBezTo>
                  <a:cubicBezTo>
                    <a:pt x="181" y="506"/>
                    <a:pt x="165" y="486"/>
                    <a:pt x="152" y="534"/>
                  </a:cubicBezTo>
                  <a:cubicBezTo>
                    <a:pt x="181" y="537"/>
                    <a:pt x="183" y="541"/>
                    <a:pt x="203" y="551"/>
                  </a:cubicBezTo>
                  <a:cubicBezTo>
                    <a:pt x="203" y="623"/>
                    <a:pt x="216" y="664"/>
                    <a:pt x="203" y="721"/>
                  </a:cubicBezTo>
                  <a:cubicBezTo>
                    <a:pt x="173" y="728"/>
                    <a:pt x="175" y="729"/>
                    <a:pt x="135" y="729"/>
                  </a:cubicBezTo>
                  <a:cubicBezTo>
                    <a:pt x="121" y="700"/>
                    <a:pt x="102" y="589"/>
                    <a:pt x="102" y="543"/>
                  </a:cubicBezTo>
                  <a:cubicBezTo>
                    <a:pt x="142" y="539"/>
                    <a:pt x="116" y="555"/>
                    <a:pt x="135" y="518"/>
                  </a:cubicBezTo>
                  <a:cubicBezTo>
                    <a:pt x="103" y="518"/>
                    <a:pt x="28" y="528"/>
                    <a:pt x="0" y="534"/>
                  </a:cubicBezTo>
                  <a:lnTo>
                    <a:pt x="0" y="560"/>
                  </a:lnTo>
                  <a:lnTo>
                    <a:pt x="42" y="560"/>
                  </a:lnTo>
                  <a:cubicBezTo>
                    <a:pt x="42" y="675"/>
                    <a:pt x="45" y="788"/>
                    <a:pt x="166" y="760"/>
                  </a:cubicBezTo>
                  <a:cubicBezTo>
                    <a:pt x="291" y="731"/>
                    <a:pt x="222" y="614"/>
                    <a:pt x="220" y="534"/>
                  </a:cubicBezTo>
                  <a:cubicBezTo>
                    <a:pt x="250" y="528"/>
                    <a:pt x="248" y="526"/>
                    <a:pt x="288" y="526"/>
                  </a:cubicBezTo>
                  <a:cubicBezTo>
                    <a:pt x="318" y="657"/>
                    <a:pt x="328" y="555"/>
                    <a:pt x="313" y="729"/>
                  </a:cubicBezTo>
                  <a:cubicBezTo>
                    <a:pt x="354" y="720"/>
                    <a:pt x="351" y="712"/>
                    <a:pt x="406" y="712"/>
                  </a:cubicBezTo>
                  <a:lnTo>
                    <a:pt x="406" y="678"/>
                  </a:lnTo>
                  <a:cubicBezTo>
                    <a:pt x="354" y="677"/>
                    <a:pt x="338" y="656"/>
                    <a:pt x="330" y="560"/>
                  </a:cubicBezTo>
                  <a:cubicBezTo>
                    <a:pt x="364" y="578"/>
                    <a:pt x="392" y="604"/>
                    <a:pt x="421" y="630"/>
                  </a:cubicBezTo>
                  <a:cubicBezTo>
                    <a:pt x="494" y="693"/>
                    <a:pt x="484" y="673"/>
                    <a:pt x="525" y="670"/>
                  </a:cubicBezTo>
                  <a:cubicBezTo>
                    <a:pt x="518" y="589"/>
                    <a:pt x="474" y="546"/>
                    <a:pt x="474" y="458"/>
                  </a:cubicBezTo>
                  <a:cubicBezTo>
                    <a:pt x="491" y="450"/>
                    <a:pt x="504" y="446"/>
                    <a:pt x="525" y="441"/>
                  </a:cubicBezTo>
                  <a:cubicBezTo>
                    <a:pt x="531" y="514"/>
                    <a:pt x="584" y="547"/>
                    <a:pt x="584" y="628"/>
                  </a:cubicBezTo>
                  <a:cubicBezTo>
                    <a:pt x="556" y="638"/>
                    <a:pt x="578" y="617"/>
                    <a:pt x="559" y="653"/>
                  </a:cubicBezTo>
                  <a:cubicBezTo>
                    <a:pt x="621" y="648"/>
                    <a:pt x="618" y="619"/>
                    <a:pt x="686" y="619"/>
                  </a:cubicBezTo>
                  <a:lnTo>
                    <a:pt x="686" y="585"/>
                  </a:lnTo>
                  <a:cubicBezTo>
                    <a:pt x="641" y="584"/>
                    <a:pt x="647" y="581"/>
                    <a:pt x="609" y="501"/>
                  </a:cubicBezTo>
                  <a:cubicBezTo>
                    <a:pt x="599" y="478"/>
                    <a:pt x="564" y="384"/>
                    <a:pt x="628" y="403"/>
                  </a:cubicBezTo>
                  <a:cubicBezTo>
                    <a:pt x="686" y="420"/>
                    <a:pt x="739" y="533"/>
                    <a:pt x="821" y="534"/>
                  </a:cubicBezTo>
                  <a:cubicBezTo>
                    <a:pt x="821" y="435"/>
                    <a:pt x="782" y="377"/>
                    <a:pt x="804" y="280"/>
                  </a:cubicBezTo>
                  <a:lnTo>
                    <a:pt x="838" y="271"/>
                  </a:lnTo>
                  <a:lnTo>
                    <a:pt x="938" y="393"/>
                  </a:lnTo>
                  <a:cubicBezTo>
                    <a:pt x="955" y="421"/>
                    <a:pt x="941" y="401"/>
                    <a:pt x="940" y="450"/>
                  </a:cubicBezTo>
                  <a:cubicBezTo>
                    <a:pt x="1024" y="405"/>
                    <a:pt x="1066" y="358"/>
                    <a:pt x="1118" y="323"/>
                  </a:cubicBezTo>
                  <a:cubicBezTo>
                    <a:pt x="1114" y="316"/>
                    <a:pt x="1049" y="209"/>
                    <a:pt x="1049" y="264"/>
                  </a:cubicBezTo>
                  <a:cubicBezTo>
                    <a:pt x="1048" y="315"/>
                    <a:pt x="1063" y="359"/>
                    <a:pt x="991" y="365"/>
                  </a:cubicBezTo>
                  <a:cubicBezTo>
                    <a:pt x="979" y="317"/>
                    <a:pt x="967" y="336"/>
                    <a:pt x="957" y="297"/>
                  </a:cubicBezTo>
                  <a:cubicBezTo>
                    <a:pt x="990" y="297"/>
                    <a:pt x="991" y="300"/>
                    <a:pt x="1016" y="306"/>
                  </a:cubicBezTo>
                  <a:cubicBezTo>
                    <a:pt x="1015" y="253"/>
                    <a:pt x="991" y="231"/>
                    <a:pt x="948" y="221"/>
                  </a:cubicBezTo>
                  <a:lnTo>
                    <a:pt x="948" y="272"/>
                  </a:lnTo>
                  <a:cubicBezTo>
                    <a:pt x="909" y="263"/>
                    <a:pt x="898" y="258"/>
                    <a:pt x="897" y="213"/>
                  </a:cubicBezTo>
                  <a:cubicBezTo>
                    <a:pt x="962" y="198"/>
                    <a:pt x="958" y="208"/>
                    <a:pt x="1016" y="213"/>
                  </a:cubicBezTo>
                  <a:cubicBezTo>
                    <a:pt x="1015" y="161"/>
                    <a:pt x="1005" y="179"/>
                    <a:pt x="982" y="145"/>
                  </a:cubicBezTo>
                  <a:cubicBezTo>
                    <a:pt x="1051" y="112"/>
                    <a:pt x="1133" y="224"/>
                    <a:pt x="1134" y="289"/>
                  </a:cubicBezTo>
                  <a:cubicBezTo>
                    <a:pt x="1164" y="281"/>
                    <a:pt x="1211" y="229"/>
                    <a:pt x="1228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0" name="Freeform 16"/>
            <p:cNvSpPr>
              <a:spLocks noEditPoints="1"/>
            </p:cNvSpPr>
            <p:nvPr/>
          </p:nvSpPr>
          <p:spPr bwMode="auto">
            <a:xfrm>
              <a:off x="4165600" y="2305051"/>
              <a:ext cx="212725" cy="219075"/>
            </a:xfrm>
            <a:custGeom>
              <a:avLst/>
              <a:gdLst>
                <a:gd name="T0" fmla="*/ 770 w 914"/>
                <a:gd name="T1" fmla="*/ 779 h 937"/>
                <a:gd name="T2" fmla="*/ 796 w 914"/>
                <a:gd name="T3" fmla="*/ 686 h 937"/>
                <a:gd name="T4" fmla="*/ 855 w 914"/>
                <a:gd name="T5" fmla="*/ 720 h 937"/>
                <a:gd name="T6" fmla="*/ 770 w 914"/>
                <a:gd name="T7" fmla="*/ 779 h 937"/>
                <a:gd name="T8" fmla="*/ 677 w 914"/>
                <a:gd name="T9" fmla="*/ 712 h 937"/>
                <a:gd name="T10" fmla="*/ 728 w 914"/>
                <a:gd name="T11" fmla="*/ 618 h 937"/>
                <a:gd name="T12" fmla="*/ 677 w 914"/>
                <a:gd name="T13" fmla="*/ 712 h 937"/>
                <a:gd name="T14" fmla="*/ 421 w 914"/>
                <a:gd name="T15" fmla="*/ 642 h 937"/>
                <a:gd name="T16" fmla="*/ 381 w 914"/>
                <a:gd name="T17" fmla="*/ 618 h 937"/>
                <a:gd name="T18" fmla="*/ 388 w 914"/>
                <a:gd name="T19" fmla="*/ 600 h 937"/>
                <a:gd name="T20" fmla="*/ 415 w 914"/>
                <a:gd name="T21" fmla="*/ 542 h 937"/>
                <a:gd name="T22" fmla="*/ 482 w 914"/>
                <a:gd name="T23" fmla="*/ 576 h 937"/>
                <a:gd name="T24" fmla="*/ 421 w 914"/>
                <a:gd name="T25" fmla="*/ 642 h 937"/>
                <a:gd name="T26" fmla="*/ 447 w 914"/>
                <a:gd name="T27" fmla="*/ 510 h 937"/>
                <a:gd name="T28" fmla="*/ 533 w 914"/>
                <a:gd name="T29" fmla="*/ 500 h 937"/>
                <a:gd name="T30" fmla="*/ 499 w 914"/>
                <a:gd name="T31" fmla="*/ 559 h 937"/>
                <a:gd name="T32" fmla="*/ 447 w 914"/>
                <a:gd name="T33" fmla="*/ 510 h 937"/>
                <a:gd name="T34" fmla="*/ 0 w 914"/>
                <a:gd name="T35" fmla="*/ 136 h 937"/>
                <a:gd name="T36" fmla="*/ 180 w 914"/>
                <a:gd name="T37" fmla="*/ 231 h 937"/>
                <a:gd name="T38" fmla="*/ 279 w 914"/>
                <a:gd name="T39" fmla="*/ 212 h 937"/>
                <a:gd name="T40" fmla="*/ 228 w 914"/>
                <a:gd name="T41" fmla="*/ 280 h 937"/>
                <a:gd name="T42" fmla="*/ 322 w 914"/>
                <a:gd name="T43" fmla="*/ 271 h 937"/>
                <a:gd name="T44" fmla="*/ 247 w 914"/>
                <a:gd name="T45" fmla="*/ 350 h 937"/>
                <a:gd name="T46" fmla="*/ 152 w 914"/>
                <a:gd name="T47" fmla="*/ 390 h 937"/>
                <a:gd name="T48" fmla="*/ 245 w 914"/>
                <a:gd name="T49" fmla="*/ 491 h 937"/>
                <a:gd name="T50" fmla="*/ 290 w 914"/>
                <a:gd name="T51" fmla="*/ 409 h 937"/>
                <a:gd name="T52" fmla="*/ 372 w 914"/>
                <a:gd name="T53" fmla="*/ 339 h 937"/>
                <a:gd name="T54" fmla="*/ 364 w 914"/>
                <a:gd name="T55" fmla="*/ 432 h 937"/>
                <a:gd name="T56" fmla="*/ 440 w 914"/>
                <a:gd name="T57" fmla="*/ 398 h 937"/>
                <a:gd name="T58" fmla="*/ 346 w 914"/>
                <a:gd name="T59" fmla="*/ 532 h 937"/>
                <a:gd name="T60" fmla="*/ 288 w 914"/>
                <a:gd name="T61" fmla="*/ 551 h 937"/>
                <a:gd name="T62" fmla="*/ 491 w 914"/>
                <a:gd name="T63" fmla="*/ 720 h 937"/>
                <a:gd name="T64" fmla="*/ 474 w 914"/>
                <a:gd name="T65" fmla="*/ 678 h 937"/>
                <a:gd name="T66" fmla="*/ 584 w 914"/>
                <a:gd name="T67" fmla="*/ 551 h 937"/>
                <a:gd name="T68" fmla="*/ 643 w 914"/>
                <a:gd name="T69" fmla="*/ 576 h 937"/>
                <a:gd name="T70" fmla="*/ 601 w 914"/>
                <a:gd name="T71" fmla="*/ 813 h 937"/>
                <a:gd name="T72" fmla="*/ 711 w 914"/>
                <a:gd name="T73" fmla="*/ 745 h 937"/>
                <a:gd name="T74" fmla="*/ 688 w 914"/>
                <a:gd name="T75" fmla="*/ 850 h 937"/>
                <a:gd name="T76" fmla="*/ 914 w 914"/>
                <a:gd name="T77" fmla="*/ 737 h 937"/>
                <a:gd name="T78" fmla="*/ 830 w 914"/>
                <a:gd name="T79" fmla="*/ 678 h 937"/>
                <a:gd name="T80" fmla="*/ 747 w 914"/>
                <a:gd name="T81" fmla="*/ 617 h 937"/>
                <a:gd name="T82" fmla="*/ 661 w 914"/>
                <a:gd name="T83" fmla="*/ 559 h 937"/>
                <a:gd name="T84" fmla="*/ 539 w 914"/>
                <a:gd name="T85" fmla="*/ 468 h 937"/>
                <a:gd name="T86" fmla="*/ 505 w 914"/>
                <a:gd name="T87" fmla="*/ 427 h 937"/>
                <a:gd name="T88" fmla="*/ 464 w 914"/>
                <a:gd name="T89" fmla="*/ 400 h 937"/>
                <a:gd name="T90" fmla="*/ 332 w 914"/>
                <a:gd name="T91" fmla="*/ 244 h 937"/>
                <a:gd name="T92" fmla="*/ 291 w 914"/>
                <a:gd name="T93" fmla="*/ 208 h 937"/>
                <a:gd name="T94" fmla="*/ 228 w 914"/>
                <a:gd name="T95" fmla="*/ 119 h 937"/>
                <a:gd name="T96" fmla="*/ 175 w 914"/>
                <a:gd name="T97" fmla="*/ 201 h 937"/>
                <a:gd name="T98" fmla="*/ 76 w 914"/>
                <a:gd name="T99" fmla="*/ 237 h 937"/>
                <a:gd name="T100" fmla="*/ 39 w 914"/>
                <a:gd name="T101" fmla="*/ 191 h 937"/>
                <a:gd name="T102" fmla="*/ 228 w 914"/>
                <a:gd name="T103" fmla="*/ 110 h 937"/>
                <a:gd name="T104" fmla="*/ 169 w 914"/>
                <a:gd name="T105" fmla="*/ 0 h 937"/>
                <a:gd name="T106" fmla="*/ 134 w 914"/>
                <a:gd name="T107" fmla="*/ 41 h 937"/>
                <a:gd name="T108" fmla="*/ 117 w 914"/>
                <a:gd name="T109" fmla="*/ 58 h 937"/>
                <a:gd name="T110" fmla="*/ 0 w 914"/>
                <a:gd name="T111" fmla="*/ 136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14" h="937">
                  <a:moveTo>
                    <a:pt x="770" y="779"/>
                  </a:moveTo>
                  <a:cubicBezTo>
                    <a:pt x="781" y="756"/>
                    <a:pt x="795" y="719"/>
                    <a:pt x="796" y="686"/>
                  </a:cubicBezTo>
                  <a:cubicBezTo>
                    <a:pt x="852" y="686"/>
                    <a:pt x="838" y="687"/>
                    <a:pt x="855" y="720"/>
                  </a:cubicBezTo>
                  <a:lnTo>
                    <a:pt x="770" y="779"/>
                  </a:lnTo>
                  <a:close/>
                  <a:moveTo>
                    <a:pt x="677" y="712"/>
                  </a:moveTo>
                  <a:cubicBezTo>
                    <a:pt x="684" y="634"/>
                    <a:pt x="696" y="626"/>
                    <a:pt x="728" y="618"/>
                  </a:cubicBezTo>
                  <a:cubicBezTo>
                    <a:pt x="734" y="646"/>
                    <a:pt x="758" y="693"/>
                    <a:pt x="677" y="712"/>
                  </a:cubicBezTo>
                  <a:close/>
                  <a:moveTo>
                    <a:pt x="421" y="642"/>
                  </a:moveTo>
                  <a:cubicBezTo>
                    <a:pt x="399" y="627"/>
                    <a:pt x="412" y="627"/>
                    <a:pt x="381" y="618"/>
                  </a:cubicBezTo>
                  <a:cubicBezTo>
                    <a:pt x="383" y="614"/>
                    <a:pt x="387" y="603"/>
                    <a:pt x="388" y="600"/>
                  </a:cubicBezTo>
                  <a:cubicBezTo>
                    <a:pt x="416" y="544"/>
                    <a:pt x="411" y="591"/>
                    <a:pt x="415" y="542"/>
                  </a:cubicBezTo>
                  <a:cubicBezTo>
                    <a:pt x="466" y="543"/>
                    <a:pt x="448" y="553"/>
                    <a:pt x="482" y="576"/>
                  </a:cubicBezTo>
                  <a:lnTo>
                    <a:pt x="421" y="642"/>
                  </a:lnTo>
                  <a:close/>
                  <a:moveTo>
                    <a:pt x="447" y="510"/>
                  </a:moveTo>
                  <a:cubicBezTo>
                    <a:pt x="449" y="508"/>
                    <a:pt x="533" y="433"/>
                    <a:pt x="533" y="500"/>
                  </a:cubicBezTo>
                  <a:cubicBezTo>
                    <a:pt x="533" y="515"/>
                    <a:pt x="508" y="547"/>
                    <a:pt x="499" y="559"/>
                  </a:cubicBezTo>
                  <a:lnTo>
                    <a:pt x="447" y="510"/>
                  </a:lnTo>
                  <a:close/>
                  <a:moveTo>
                    <a:pt x="0" y="136"/>
                  </a:moveTo>
                  <a:cubicBezTo>
                    <a:pt x="0" y="253"/>
                    <a:pt x="70" y="313"/>
                    <a:pt x="180" y="231"/>
                  </a:cubicBezTo>
                  <a:cubicBezTo>
                    <a:pt x="215" y="204"/>
                    <a:pt x="223" y="212"/>
                    <a:pt x="279" y="212"/>
                  </a:cubicBezTo>
                  <a:cubicBezTo>
                    <a:pt x="255" y="246"/>
                    <a:pt x="242" y="223"/>
                    <a:pt x="228" y="280"/>
                  </a:cubicBezTo>
                  <a:cubicBezTo>
                    <a:pt x="265" y="279"/>
                    <a:pt x="275" y="271"/>
                    <a:pt x="322" y="271"/>
                  </a:cubicBezTo>
                  <a:cubicBezTo>
                    <a:pt x="310" y="321"/>
                    <a:pt x="280" y="319"/>
                    <a:pt x="247" y="350"/>
                  </a:cubicBezTo>
                  <a:cubicBezTo>
                    <a:pt x="174" y="419"/>
                    <a:pt x="221" y="391"/>
                    <a:pt x="152" y="390"/>
                  </a:cubicBezTo>
                  <a:cubicBezTo>
                    <a:pt x="156" y="432"/>
                    <a:pt x="224" y="486"/>
                    <a:pt x="245" y="491"/>
                  </a:cubicBezTo>
                  <a:cubicBezTo>
                    <a:pt x="232" y="433"/>
                    <a:pt x="252" y="442"/>
                    <a:pt x="290" y="409"/>
                  </a:cubicBezTo>
                  <a:cubicBezTo>
                    <a:pt x="326" y="378"/>
                    <a:pt x="327" y="363"/>
                    <a:pt x="372" y="339"/>
                  </a:cubicBezTo>
                  <a:cubicBezTo>
                    <a:pt x="372" y="386"/>
                    <a:pt x="367" y="397"/>
                    <a:pt x="364" y="432"/>
                  </a:cubicBezTo>
                  <a:cubicBezTo>
                    <a:pt x="438" y="397"/>
                    <a:pt x="398" y="402"/>
                    <a:pt x="440" y="398"/>
                  </a:cubicBezTo>
                  <a:cubicBezTo>
                    <a:pt x="436" y="449"/>
                    <a:pt x="387" y="495"/>
                    <a:pt x="346" y="532"/>
                  </a:cubicBezTo>
                  <a:cubicBezTo>
                    <a:pt x="322" y="554"/>
                    <a:pt x="330" y="551"/>
                    <a:pt x="288" y="551"/>
                  </a:cubicBezTo>
                  <a:cubicBezTo>
                    <a:pt x="316" y="593"/>
                    <a:pt x="445" y="709"/>
                    <a:pt x="491" y="720"/>
                  </a:cubicBezTo>
                  <a:cubicBezTo>
                    <a:pt x="488" y="684"/>
                    <a:pt x="492" y="705"/>
                    <a:pt x="474" y="678"/>
                  </a:cubicBezTo>
                  <a:cubicBezTo>
                    <a:pt x="513" y="667"/>
                    <a:pt x="565" y="586"/>
                    <a:pt x="584" y="551"/>
                  </a:cubicBezTo>
                  <a:cubicBezTo>
                    <a:pt x="604" y="561"/>
                    <a:pt x="623" y="565"/>
                    <a:pt x="643" y="576"/>
                  </a:cubicBezTo>
                  <a:cubicBezTo>
                    <a:pt x="615" y="696"/>
                    <a:pt x="591" y="697"/>
                    <a:pt x="601" y="813"/>
                  </a:cubicBezTo>
                  <a:cubicBezTo>
                    <a:pt x="655" y="800"/>
                    <a:pt x="658" y="760"/>
                    <a:pt x="711" y="745"/>
                  </a:cubicBezTo>
                  <a:cubicBezTo>
                    <a:pt x="707" y="763"/>
                    <a:pt x="687" y="838"/>
                    <a:pt x="688" y="850"/>
                  </a:cubicBezTo>
                  <a:cubicBezTo>
                    <a:pt x="695" y="937"/>
                    <a:pt x="793" y="765"/>
                    <a:pt x="914" y="737"/>
                  </a:cubicBezTo>
                  <a:cubicBezTo>
                    <a:pt x="910" y="689"/>
                    <a:pt x="877" y="682"/>
                    <a:pt x="830" y="678"/>
                  </a:cubicBezTo>
                  <a:cubicBezTo>
                    <a:pt x="826" y="643"/>
                    <a:pt x="828" y="647"/>
                    <a:pt x="747" y="617"/>
                  </a:cubicBezTo>
                  <a:cubicBezTo>
                    <a:pt x="696" y="598"/>
                    <a:pt x="754" y="617"/>
                    <a:pt x="661" y="559"/>
                  </a:cubicBezTo>
                  <a:lnTo>
                    <a:pt x="539" y="468"/>
                  </a:lnTo>
                  <a:cubicBezTo>
                    <a:pt x="518" y="450"/>
                    <a:pt x="528" y="447"/>
                    <a:pt x="505" y="427"/>
                  </a:cubicBezTo>
                  <a:cubicBezTo>
                    <a:pt x="493" y="418"/>
                    <a:pt x="474" y="409"/>
                    <a:pt x="464" y="400"/>
                  </a:cubicBezTo>
                  <a:cubicBezTo>
                    <a:pt x="442" y="380"/>
                    <a:pt x="389" y="297"/>
                    <a:pt x="332" y="244"/>
                  </a:cubicBezTo>
                  <a:cubicBezTo>
                    <a:pt x="319" y="231"/>
                    <a:pt x="300" y="219"/>
                    <a:pt x="291" y="208"/>
                  </a:cubicBezTo>
                  <a:cubicBezTo>
                    <a:pt x="261" y="168"/>
                    <a:pt x="287" y="158"/>
                    <a:pt x="228" y="119"/>
                  </a:cubicBezTo>
                  <a:cubicBezTo>
                    <a:pt x="228" y="186"/>
                    <a:pt x="225" y="176"/>
                    <a:pt x="175" y="201"/>
                  </a:cubicBezTo>
                  <a:cubicBezTo>
                    <a:pt x="140" y="218"/>
                    <a:pt x="125" y="237"/>
                    <a:pt x="76" y="237"/>
                  </a:cubicBezTo>
                  <a:cubicBezTo>
                    <a:pt x="50" y="237"/>
                    <a:pt x="35" y="210"/>
                    <a:pt x="39" y="191"/>
                  </a:cubicBezTo>
                  <a:cubicBezTo>
                    <a:pt x="48" y="156"/>
                    <a:pt x="162" y="79"/>
                    <a:pt x="228" y="110"/>
                  </a:cubicBezTo>
                  <a:cubicBezTo>
                    <a:pt x="223" y="86"/>
                    <a:pt x="185" y="12"/>
                    <a:pt x="169" y="0"/>
                  </a:cubicBezTo>
                  <a:cubicBezTo>
                    <a:pt x="125" y="12"/>
                    <a:pt x="158" y="6"/>
                    <a:pt x="134" y="41"/>
                  </a:cubicBezTo>
                  <a:cubicBezTo>
                    <a:pt x="126" y="54"/>
                    <a:pt x="133" y="47"/>
                    <a:pt x="117" y="58"/>
                  </a:cubicBezTo>
                  <a:cubicBezTo>
                    <a:pt x="84" y="84"/>
                    <a:pt x="0" y="102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1" name="Freeform 17"/>
            <p:cNvSpPr>
              <a:spLocks noEditPoints="1"/>
            </p:cNvSpPr>
            <p:nvPr/>
          </p:nvSpPr>
          <p:spPr bwMode="auto">
            <a:xfrm>
              <a:off x="4154488" y="1903413"/>
              <a:ext cx="77788" cy="103188"/>
            </a:xfrm>
            <a:custGeom>
              <a:avLst/>
              <a:gdLst>
                <a:gd name="T0" fmla="*/ 169 w 339"/>
                <a:gd name="T1" fmla="*/ 304 h 445"/>
                <a:gd name="T2" fmla="*/ 172 w 339"/>
                <a:gd name="T3" fmla="*/ 307 h 445"/>
                <a:gd name="T4" fmla="*/ 169 w 339"/>
                <a:gd name="T5" fmla="*/ 304 h 445"/>
                <a:gd name="T6" fmla="*/ 195 w 339"/>
                <a:gd name="T7" fmla="*/ 228 h 445"/>
                <a:gd name="T8" fmla="*/ 254 w 339"/>
                <a:gd name="T9" fmla="*/ 245 h 445"/>
                <a:gd name="T10" fmla="*/ 195 w 339"/>
                <a:gd name="T11" fmla="*/ 304 h 445"/>
                <a:gd name="T12" fmla="*/ 222 w 339"/>
                <a:gd name="T13" fmla="*/ 272 h 445"/>
                <a:gd name="T14" fmla="*/ 195 w 339"/>
                <a:gd name="T15" fmla="*/ 228 h 445"/>
                <a:gd name="T16" fmla="*/ 119 w 339"/>
                <a:gd name="T17" fmla="*/ 144 h 445"/>
                <a:gd name="T18" fmla="*/ 152 w 339"/>
                <a:gd name="T19" fmla="*/ 177 h 445"/>
                <a:gd name="T20" fmla="*/ 119 w 339"/>
                <a:gd name="T21" fmla="*/ 144 h 445"/>
                <a:gd name="T22" fmla="*/ 271 w 339"/>
                <a:gd name="T23" fmla="*/ 203 h 445"/>
                <a:gd name="T24" fmla="*/ 246 w 339"/>
                <a:gd name="T25" fmla="*/ 203 h 445"/>
                <a:gd name="T26" fmla="*/ 262 w 339"/>
                <a:gd name="T27" fmla="*/ 59 h 445"/>
                <a:gd name="T28" fmla="*/ 271 w 339"/>
                <a:gd name="T29" fmla="*/ 203 h 445"/>
                <a:gd name="T30" fmla="*/ 0 w 339"/>
                <a:gd name="T31" fmla="*/ 220 h 445"/>
                <a:gd name="T32" fmla="*/ 59 w 339"/>
                <a:gd name="T33" fmla="*/ 211 h 445"/>
                <a:gd name="T34" fmla="*/ 117 w 339"/>
                <a:gd name="T35" fmla="*/ 264 h 445"/>
                <a:gd name="T36" fmla="*/ 93 w 339"/>
                <a:gd name="T37" fmla="*/ 338 h 445"/>
                <a:gd name="T38" fmla="*/ 25 w 339"/>
                <a:gd name="T39" fmla="*/ 313 h 445"/>
                <a:gd name="T40" fmla="*/ 19 w 339"/>
                <a:gd name="T41" fmla="*/ 386 h 445"/>
                <a:gd name="T42" fmla="*/ 263 w 339"/>
                <a:gd name="T43" fmla="*/ 339 h 445"/>
                <a:gd name="T44" fmla="*/ 300 w 339"/>
                <a:gd name="T45" fmla="*/ 266 h 445"/>
                <a:gd name="T46" fmla="*/ 339 w 339"/>
                <a:gd name="T47" fmla="*/ 194 h 445"/>
                <a:gd name="T48" fmla="*/ 296 w 339"/>
                <a:gd name="T49" fmla="*/ 194 h 445"/>
                <a:gd name="T50" fmla="*/ 322 w 339"/>
                <a:gd name="T51" fmla="*/ 67 h 445"/>
                <a:gd name="T52" fmla="*/ 296 w 339"/>
                <a:gd name="T53" fmla="*/ 25 h 445"/>
                <a:gd name="T54" fmla="*/ 161 w 339"/>
                <a:gd name="T55" fmla="*/ 93 h 445"/>
                <a:gd name="T56" fmla="*/ 161 w 339"/>
                <a:gd name="T57" fmla="*/ 0 h 445"/>
                <a:gd name="T58" fmla="*/ 54 w 339"/>
                <a:gd name="T59" fmla="*/ 104 h 445"/>
                <a:gd name="T60" fmla="*/ 0 w 339"/>
                <a:gd name="T61" fmla="*/ 22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9" h="445">
                  <a:moveTo>
                    <a:pt x="169" y="304"/>
                  </a:moveTo>
                  <a:lnTo>
                    <a:pt x="172" y="307"/>
                  </a:lnTo>
                  <a:cubicBezTo>
                    <a:pt x="172" y="307"/>
                    <a:pt x="169" y="305"/>
                    <a:pt x="169" y="304"/>
                  </a:cubicBezTo>
                  <a:close/>
                  <a:moveTo>
                    <a:pt x="195" y="228"/>
                  </a:moveTo>
                  <a:cubicBezTo>
                    <a:pt x="220" y="245"/>
                    <a:pt x="212" y="245"/>
                    <a:pt x="254" y="245"/>
                  </a:cubicBezTo>
                  <a:cubicBezTo>
                    <a:pt x="236" y="279"/>
                    <a:pt x="240" y="301"/>
                    <a:pt x="195" y="304"/>
                  </a:cubicBezTo>
                  <a:lnTo>
                    <a:pt x="222" y="272"/>
                  </a:lnTo>
                  <a:cubicBezTo>
                    <a:pt x="194" y="242"/>
                    <a:pt x="201" y="241"/>
                    <a:pt x="195" y="228"/>
                  </a:cubicBezTo>
                  <a:close/>
                  <a:moveTo>
                    <a:pt x="119" y="144"/>
                  </a:moveTo>
                  <a:cubicBezTo>
                    <a:pt x="148" y="151"/>
                    <a:pt x="145" y="148"/>
                    <a:pt x="152" y="177"/>
                  </a:cubicBezTo>
                  <a:cubicBezTo>
                    <a:pt x="110" y="167"/>
                    <a:pt x="124" y="175"/>
                    <a:pt x="119" y="144"/>
                  </a:cubicBezTo>
                  <a:close/>
                  <a:moveTo>
                    <a:pt x="271" y="203"/>
                  </a:moveTo>
                  <a:lnTo>
                    <a:pt x="246" y="203"/>
                  </a:lnTo>
                  <a:cubicBezTo>
                    <a:pt x="245" y="200"/>
                    <a:pt x="159" y="87"/>
                    <a:pt x="262" y="59"/>
                  </a:cubicBezTo>
                  <a:cubicBezTo>
                    <a:pt x="304" y="90"/>
                    <a:pt x="271" y="129"/>
                    <a:pt x="271" y="203"/>
                  </a:cubicBezTo>
                  <a:close/>
                  <a:moveTo>
                    <a:pt x="0" y="220"/>
                  </a:moveTo>
                  <a:cubicBezTo>
                    <a:pt x="0" y="273"/>
                    <a:pt x="21" y="221"/>
                    <a:pt x="59" y="211"/>
                  </a:cubicBezTo>
                  <a:lnTo>
                    <a:pt x="117" y="264"/>
                  </a:lnTo>
                  <a:cubicBezTo>
                    <a:pt x="113" y="286"/>
                    <a:pt x="103" y="318"/>
                    <a:pt x="93" y="338"/>
                  </a:cubicBezTo>
                  <a:cubicBezTo>
                    <a:pt x="77" y="331"/>
                    <a:pt x="44" y="317"/>
                    <a:pt x="25" y="313"/>
                  </a:cubicBezTo>
                  <a:cubicBezTo>
                    <a:pt x="14" y="338"/>
                    <a:pt x="3" y="359"/>
                    <a:pt x="19" y="386"/>
                  </a:cubicBezTo>
                  <a:cubicBezTo>
                    <a:pt x="55" y="445"/>
                    <a:pt x="210" y="443"/>
                    <a:pt x="263" y="339"/>
                  </a:cubicBezTo>
                  <a:cubicBezTo>
                    <a:pt x="273" y="318"/>
                    <a:pt x="286" y="286"/>
                    <a:pt x="300" y="266"/>
                  </a:cubicBezTo>
                  <a:cubicBezTo>
                    <a:pt x="325" y="229"/>
                    <a:pt x="338" y="248"/>
                    <a:pt x="339" y="194"/>
                  </a:cubicBezTo>
                  <a:lnTo>
                    <a:pt x="296" y="194"/>
                  </a:lnTo>
                  <a:lnTo>
                    <a:pt x="322" y="67"/>
                  </a:lnTo>
                  <a:cubicBezTo>
                    <a:pt x="322" y="47"/>
                    <a:pt x="308" y="43"/>
                    <a:pt x="296" y="25"/>
                  </a:cubicBezTo>
                  <a:cubicBezTo>
                    <a:pt x="194" y="27"/>
                    <a:pt x="219" y="77"/>
                    <a:pt x="161" y="93"/>
                  </a:cubicBezTo>
                  <a:lnTo>
                    <a:pt x="161" y="0"/>
                  </a:lnTo>
                  <a:cubicBezTo>
                    <a:pt x="62" y="0"/>
                    <a:pt x="96" y="14"/>
                    <a:pt x="54" y="104"/>
                  </a:cubicBezTo>
                  <a:cubicBezTo>
                    <a:pt x="38" y="138"/>
                    <a:pt x="0" y="185"/>
                    <a:pt x="0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2" name="Freeform 18"/>
            <p:cNvSpPr>
              <a:spLocks noEditPoints="1"/>
            </p:cNvSpPr>
            <p:nvPr/>
          </p:nvSpPr>
          <p:spPr bwMode="auto">
            <a:xfrm>
              <a:off x="4343400" y="1709738"/>
              <a:ext cx="93663" cy="111125"/>
            </a:xfrm>
            <a:custGeom>
              <a:avLst/>
              <a:gdLst>
                <a:gd name="T0" fmla="*/ 182 w 401"/>
                <a:gd name="T1" fmla="*/ 347 h 474"/>
                <a:gd name="T2" fmla="*/ 185 w 401"/>
                <a:gd name="T3" fmla="*/ 350 h 474"/>
                <a:gd name="T4" fmla="*/ 182 w 401"/>
                <a:gd name="T5" fmla="*/ 347 h 474"/>
                <a:gd name="T6" fmla="*/ 114 w 401"/>
                <a:gd name="T7" fmla="*/ 305 h 474"/>
                <a:gd name="T8" fmla="*/ 140 w 401"/>
                <a:gd name="T9" fmla="*/ 339 h 474"/>
                <a:gd name="T10" fmla="*/ 114 w 401"/>
                <a:gd name="T11" fmla="*/ 339 h 474"/>
                <a:gd name="T12" fmla="*/ 114 w 401"/>
                <a:gd name="T13" fmla="*/ 305 h 474"/>
                <a:gd name="T14" fmla="*/ 165 w 401"/>
                <a:gd name="T15" fmla="*/ 305 h 474"/>
                <a:gd name="T16" fmla="*/ 173 w 401"/>
                <a:gd name="T17" fmla="*/ 306 h 474"/>
                <a:gd name="T18" fmla="*/ 165 w 401"/>
                <a:gd name="T19" fmla="*/ 305 h 474"/>
                <a:gd name="T20" fmla="*/ 182 w 401"/>
                <a:gd name="T21" fmla="*/ 203 h 474"/>
                <a:gd name="T22" fmla="*/ 148 w 401"/>
                <a:gd name="T23" fmla="*/ 254 h 474"/>
                <a:gd name="T24" fmla="*/ 182 w 401"/>
                <a:gd name="T25" fmla="*/ 203 h 474"/>
                <a:gd name="T26" fmla="*/ 182 w 401"/>
                <a:gd name="T27" fmla="*/ 203 h 474"/>
                <a:gd name="T28" fmla="*/ 228 w 401"/>
                <a:gd name="T29" fmla="*/ 165 h 474"/>
                <a:gd name="T30" fmla="*/ 259 w 401"/>
                <a:gd name="T31" fmla="*/ 152 h 474"/>
                <a:gd name="T32" fmla="*/ 277 w 401"/>
                <a:gd name="T33" fmla="*/ 149 h 474"/>
                <a:gd name="T34" fmla="*/ 323 w 401"/>
                <a:gd name="T35" fmla="*/ 189 h 474"/>
                <a:gd name="T36" fmla="*/ 318 w 401"/>
                <a:gd name="T37" fmla="*/ 313 h 474"/>
                <a:gd name="T38" fmla="*/ 275 w 401"/>
                <a:gd name="T39" fmla="*/ 347 h 474"/>
                <a:gd name="T40" fmla="*/ 241 w 401"/>
                <a:gd name="T41" fmla="*/ 203 h 474"/>
                <a:gd name="T42" fmla="*/ 182 w 401"/>
                <a:gd name="T43" fmla="*/ 203 h 474"/>
                <a:gd name="T44" fmla="*/ 89 w 401"/>
                <a:gd name="T45" fmla="*/ 17 h 474"/>
                <a:gd name="T46" fmla="*/ 80 w 401"/>
                <a:gd name="T47" fmla="*/ 68 h 474"/>
                <a:gd name="T48" fmla="*/ 30 w 401"/>
                <a:gd name="T49" fmla="*/ 118 h 474"/>
                <a:gd name="T50" fmla="*/ 114 w 401"/>
                <a:gd name="T51" fmla="*/ 195 h 474"/>
                <a:gd name="T52" fmla="*/ 97 w 401"/>
                <a:gd name="T53" fmla="*/ 254 h 474"/>
                <a:gd name="T54" fmla="*/ 21 w 401"/>
                <a:gd name="T55" fmla="*/ 254 h 474"/>
                <a:gd name="T56" fmla="*/ 123 w 401"/>
                <a:gd name="T57" fmla="*/ 423 h 474"/>
                <a:gd name="T58" fmla="*/ 123 w 401"/>
                <a:gd name="T59" fmla="*/ 372 h 474"/>
                <a:gd name="T60" fmla="*/ 157 w 401"/>
                <a:gd name="T61" fmla="*/ 372 h 474"/>
                <a:gd name="T62" fmla="*/ 216 w 401"/>
                <a:gd name="T63" fmla="*/ 423 h 474"/>
                <a:gd name="T64" fmla="*/ 224 w 401"/>
                <a:gd name="T65" fmla="*/ 474 h 474"/>
                <a:gd name="T66" fmla="*/ 275 w 401"/>
                <a:gd name="T67" fmla="*/ 389 h 474"/>
                <a:gd name="T68" fmla="*/ 351 w 401"/>
                <a:gd name="T69" fmla="*/ 135 h 474"/>
                <a:gd name="T70" fmla="*/ 213 w 401"/>
                <a:gd name="T71" fmla="*/ 141 h 474"/>
                <a:gd name="T72" fmla="*/ 165 w 401"/>
                <a:gd name="T73" fmla="*/ 161 h 474"/>
                <a:gd name="T74" fmla="*/ 148 w 401"/>
                <a:gd name="T75" fmla="*/ 0 h 474"/>
                <a:gd name="T76" fmla="*/ 140 w 401"/>
                <a:gd name="T77" fmla="*/ 63 h 474"/>
                <a:gd name="T78" fmla="*/ 89 w 401"/>
                <a:gd name="T79" fmla="*/ 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1" h="474">
                  <a:moveTo>
                    <a:pt x="182" y="347"/>
                  </a:moveTo>
                  <a:lnTo>
                    <a:pt x="185" y="350"/>
                  </a:lnTo>
                  <a:cubicBezTo>
                    <a:pt x="184" y="349"/>
                    <a:pt x="181" y="348"/>
                    <a:pt x="182" y="347"/>
                  </a:cubicBezTo>
                  <a:close/>
                  <a:moveTo>
                    <a:pt x="114" y="305"/>
                  </a:moveTo>
                  <a:cubicBezTo>
                    <a:pt x="139" y="323"/>
                    <a:pt x="125" y="310"/>
                    <a:pt x="140" y="339"/>
                  </a:cubicBezTo>
                  <a:lnTo>
                    <a:pt x="114" y="339"/>
                  </a:lnTo>
                  <a:lnTo>
                    <a:pt x="114" y="305"/>
                  </a:lnTo>
                  <a:close/>
                  <a:moveTo>
                    <a:pt x="165" y="305"/>
                  </a:moveTo>
                  <a:cubicBezTo>
                    <a:pt x="167" y="287"/>
                    <a:pt x="210" y="307"/>
                    <a:pt x="173" y="306"/>
                  </a:cubicBezTo>
                  <a:cubicBezTo>
                    <a:pt x="170" y="305"/>
                    <a:pt x="163" y="324"/>
                    <a:pt x="165" y="305"/>
                  </a:cubicBezTo>
                  <a:close/>
                  <a:moveTo>
                    <a:pt x="182" y="203"/>
                  </a:moveTo>
                  <a:cubicBezTo>
                    <a:pt x="181" y="244"/>
                    <a:pt x="183" y="250"/>
                    <a:pt x="148" y="254"/>
                  </a:cubicBezTo>
                  <a:cubicBezTo>
                    <a:pt x="162" y="228"/>
                    <a:pt x="159" y="220"/>
                    <a:pt x="182" y="203"/>
                  </a:cubicBezTo>
                  <a:close/>
                  <a:moveTo>
                    <a:pt x="182" y="203"/>
                  </a:moveTo>
                  <a:cubicBezTo>
                    <a:pt x="194" y="185"/>
                    <a:pt x="206" y="176"/>
                    <a:pt x="228" y="165"/>
                  </a:cubicBezTo>
                  <a:cubicBezTo>
                    <a:pt x="233" y="163"/>
                    <a:pt x="259" y="152"/>
                    <a:pt x="259" y="152"/>
                  </a:cubicBezTo>
                  <a:cubicBezTo>
                    <a:pt x="262" y="152"/>
                    <a:pt x="277" y="149"/>
                    <a:pt x="277" y="149"/>
                  </a:cubicBezTo>
                  <a:cubicBezTo>
                    <a:pt x="303" y="149"/>
                    <a:pt x="316" y="164"/>
                    <a:pt x="323" y="189"/>
                  </a:cubicBezTo>
                  <a:cubicBezTo>
                    <a:pt x="331" y="219"/>
                    <a:pt x="326" y="285"/>
                    <a:pt x="318" y="313"/>
                  </a:cubicBezTo>
                  <a:cubicBezTo>
                    <a:pt x="309" y="343"/>
                    <a:pt x="309" y="344"/>
                    <a:pt x="275" y="347"/>
                  </a:cubicBezTo>
                  <a:cubicBezTo>
                    <a:pt x="260" y="283"/>
                    <a:pt x="241" y="296"/>
                    <a:pt x="241" y="203"/>
                  </a:cubicBezTo>
                  <a:lnTo>
                    <a:pt x="182" y="203"/>
                  </a:lnTo>
                  <a:close/>
                  <a:moveTo>
                    <a:pt x="89" y="17"/>
                  </a:moveTo>
                  <a:cubicBezTo>
                    <a:pt x="86" y="52"/>
                    <a:pt x="80" y="36"/>
                    <a:pt x="80" y="68"/>
                  </a:cubicBezTo>
                  <a:cubicBezTo>
                    <a:pt x="80" y="112"/>
                    <a:pt x="114" y="118"/>
                    <a:pt x="30" y="118"/>
                  </a:cubicBezTo>
                  <a:cubicBezTo>
                    <a:pt x="31" y="187"/>
                    <a:pt x="62" y="167"/>
                    <a:pt x="114" y="195"/>
                  </a:cubicBezTo>
                  <a:cubicBezTo>
                    <a:pt x="107" y="226"/>
                    <a:pt x="100" y="218"/>
                    <a:pt x="97" y="254"/>
                  </a:cubicBezTo>
                  <a:cubicBezTo>
                    <a:pt x="45" y="253"/>
                    <a:pt x="74" y="242"/>
                    <a:pt x="21" y="254"/>
                  </a:cubicBezTo>
                  <a:cubicBezTo>
                    <a:pt x="0" y="345"/>
                    <a:pt x="9" y="414"/>
                    <a:pt x="123" y="423"/>
                  </a:cubicBezTo>
                  <a:lnTo>
                    <a:pt x="123" y="372"/>
                  </a:lnTo>
                  <a:lnTo>
                    <a:pt x="157" y="372"/>
                  </a:lnTo>
                  <a:cubicBezTo>
                    <a:pt x="157" y="429"/>
                    <a:pt x="157" y="423"/>
                    <a:pt x="216" y="423"/>
                  </a:cubicBezTo>
                  <a:cubicBezTo>
                    <a:pt x="221" y="443"/>
                    <a:pt x="224" y="448"/>
                    <a:pt x="224" y="474"/>
                  </a:cubicBezTo>
                  <a:cubicBezTo>
                    <a:pt x="265" y="453"/>
                    <a:pt x="271" y="445"/>
                    <a:pt x="275" y="389"/>
                  </a:cubicBezTo>
                  <a:cubicBezTo>
                    <a:pt x="401" y="389"/>
                    <a:pt x="351" y="263"/>
                    <a:pt x="351" y="135"/>
                  </a:cubicBezTo>
                  <a:cubicBezTo>
                    <a:pt x="231" y="107"/>
                    <a:pt x="263" y="115"/>
                    <a:pt x="213" y="141"/>
                  </a:cubicBezTo>
                  <a:cubicBezTo>
                    <a:pt x="194" y="152"/>
                    <a:pt x="187" y="156"/>
                    <a:pt x="165" y="161"/>
                  </a:cubicBezTo>
                  <a:cubicBezTo>
                    <a:pt x="191" y="50"/>
                    <a:pt x="280" y="70"/>
                    <a:pt x="148" y="0"/>
                  </a:cubicBezTo>
                  <a:cubicBezTo>
                    <a:pt x="150" y="27"/>
                    <a:pt x="173" y="61"/>
                    <a:pt x="140" y="63"/>
                  </a:cubicBezTo>
                  <a:cubicBezTo>
                    <a:pt x="106" y="65"/>
                    <a:pt x="142" y="53"/>
                    <a:pt x="8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3" name="Freeform 19"/>
            <p:cNvSpPr>
              <a:spLocks noEditPoints="1"/>
            </p:cNvSpPr>
            <p:nvPr/>
          </p:nvSpPr>
          <p:spPr bwMode="auto">
            <a:xfrm>
              <a:off x="4846638" y="1912938"/>
              <a:ext cx="114300" cy="84138"/>
            </a:xfrm>
            <a:custGeom>
              <a:avLst/>
              <a:gdLst>
                <a:gd name="T0" fmla="*/ 279 w 491"/>
                <a:gd name="T1" fmla="*/ 240 h 360"/>
                <a:gd name="T2" fmla="*/ 313 w 491"/>
                <a:gd name="T3" fmla="*/ 282 h 360"/>
                <a:gd name="T4" fmla="*/ 294 w 491"/>
                <a:gd name="T5" fmla="*/ 268 h 360"/>
                <a:gd name="T6" fmla="*/ 279 w 491"/>
                <a:gd name="T7" fmla="*/ 240 h 360"/>
                <a:gd name="T8" fmla="*/ 279 w 491"/>
                <a:gd name="T9" fmla="*/ 181 h 360"/>
                <a:gd name="T10" fmla="*/ 282 w 491"/>
                <a:gd name="T11" fmla="*/ 183 h 360"/>
                <a:gd name="T12" fmla="*/ 279 w 491"/>
                <a:gd name="T13" fmla="*/ 181 h 360"/>
                <a:gd name="T14" fmla="*/ 237 w 491"/>
                <a:gd name="T15" fmla="*/ 130 h 360"/>
                <a:gd name="T16" fmla="*/ 247 w 491"/>
                <a:gd name="T17" fmla="*/ 138 h 360"/>
                <a:gd name="T18" fmla="*/ 237 w 491"/>
                <a:gd name="T19" fmla="*/ 130 h 360"/>
                <a:gd name="T20" fmla="*/ 321 w 491"/>
                <a:gd name="T21" fmla="*/ 113 h 360"/>
                <a:gd name="T22" fmla="*/ 372 w 491"/>
                <a:gd name="T23" fmla="*/ 113 h 360"/>
                <a:gd name="T24" fmla="*/ 372 w 491"/>
                <a:gd name="T25" fmla="*/ 122 h 360"/>
                <a:gd name="T26" fmla="*/ 321 w 491"/>
                <a:gd name="T27" fmla="*/ 122 h 360"/>
                <a:gd name="T28" fmla="*/ 321 w 491"/>
                <a:gd name="T29" fmla="*/ 113 h 360"/>
                <a:gd name="T30" fmla="*/ 279 w 491"/>
                <a:gd name="T31" fmla="*/ 113 h 360"/>
                <a:gd name="T32" fmla="*/ 293 w 491"/>
                <a:gd name="T33" fmla="*/ 117 h 360"/>
                <a:gd name="T34" fmla="*/ 279 w 491"/>
                <a:gd name="T35" fmla="*/ 113 h 360"/>
                <a:gd name="T36" fmla="*/ 0 w 491"/>
                <a:gd name="T37" fmla="*/ 54 h 360"/>
                <a:gd name="T38" fmla="*/ 243 w 491"/>
                <a:gd name="T39" fmla="*/ 184 h 360"/>
                <a:gd name="T40" fmla="*/ 299 w 491"/>
                <a:gd name="T41" fmla="*/ 339 h 360"/>
                <a:gd name="T42" fmla="*/ 333 w 491"/>
                <a:gd name="T43" fmla="*/ 355 h 360"/>
                <a:gd name="T44" fmla="*/ 330 w 491"/>
                <a:gd name="T45" fmla="*/ 215 h 360"/>
                <a:gd name="T46" fmla="*/ 491 w 491"/>
                <a:gd name="T47" fmla="*/ 147 h 360"/>
                <a:gd name="T48" fmla="*/ 398 w 491"/>
                <a:gd name="T49" fmla="*/ 155 h 360"/>
                <a:gd name="T50" fmla="*/ 398 w 491"/>
                <a:gd name="T51" fmla="*/ 138 h 360"/>
                <a:gd name="T52" fmla="*/ 465 w 491"/>
                <a:gd name="T53" fmla="*/ 96 h 360"/>
                <a:gd name="T54" fmla="*/ 355 w 491"/>
                <a:gd name="T55" fmla="*/ 88 h 360"/>
                <a:gd name="T56" fmla="*/ 389 w 491"/>
                <a:gd name="T57" fmla="*/ 20 h 360"/>
                <a:gd name="T58" fmla="*/ 296 w 491"/>
                <a:gd name="T59" fmla="*/ 62 h 360"/>
                <a:gd name="T60" fmla="*/ 279 w 491"/>
                <a:gd name="T61" fmla="*/ 71 h 360"/>
                <a:gd name="T62" fmla="*/ 262 w 491"/>
                <a:gd name="T63" fmla="*/ 45 h 360"/>
                <a:gd name="T64" fmla="*/ 194 w 491"/>
                <a:gd name="T65" fmla="*/ 79 h 360"/>
                <a:gd name="T66" fmla="*/ 220 w 491"/>
                <a:gd name="T67" fmla="*/ 122 h 360"/>
                <a:gd name="T68" fmla="*/ 101 w 491"/>
                <a:gd name="T69" fmla="*/ 62 h 360"/>
                <a:gd name="T70" fmla="*/ 110 w 491"/>
                <a:gd name="T71" fmla="*/ 3 h 360"/>
                <a:gd name="T72" fmla="*/ 39 w 491"/>
                <a:gd name="T73" fmla="*/ 8 h 360"/>
                <a:gd name="T74" fmla="*/ 0 w 491"/>
                <a:gd name="T75" fmla="*/ 5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360">
                  <a:moveTo>
                    <a:pt x="279" y="240"/>
                  </a:moveTo>
                  <a:cubicBezTo>
                    <a:pt x="309" y="248"/>
                    <a:pt x="310" y="248"/>
                    <a:pt x="313" y="282"/>
                  </a:cubicBezTo>
                  <a:cubicBezTo>
                    <a:pt x="306" y="278"/>
                    <a:pt x="302" y="277"/>
                    <a:pt x="294" y="268"/>
                  </a:cubicBezTo>
                  <a:cubicBezTo>
                    <a:pt x="272" y="243"/>
                    <a:pt x="287" y="255"/>
                    <a:pt x="279" y="240"/>
                  </a:cubicBezTo>
                  <a:close/>
                  <a:moveTo>
                    <a:pt x="279" y="181"/>
                  </a:moveTo>
                  <a:lnTo>
                    <a:pt x="282" y="183"/>
                  </a:lnTo>
                  <a:cubicBezTo>
                    <a:pt x="282" y="183"/>
                    <a:pt x="278" y="182"/>
                    <a:pt x="279" y="181"/>
                  </a:cubicBezTo>
                  <a:close/>
                  <a:moveTo>
                    <a:pt x="237" y="130"/>
                  </a:moveTo>
                  <a:cubicBezTo>
                    <a:pt x="251" y="116"/>
                    <a:pt x="264" y="151"/>
                    <a:pt x="247" y="138"/>
                  </a:cubicBezTo>
                  <a:cubicBezTo>
                    <a:pt x="241" y="134"/>
                    <a:pt x="225" y="142"/>
                    <a:pt x="237" y="130"/>
                  </a:cubicBezTo>
                  <a:close/>
                  <a:moveTo>
                    <a:pt x="321" y="113"/>
                  </a:moveTo>
                  <a:lnTo>
                    <a:pt x="372" y="113"/>
                  </a:lnTo>
                  <a:lnTo>
                    <a:pt x="372" y="122"/>
                  </a:lnTo>
                  <a:lnTo>
                    <a:pt x="321" y="122"/>
                  </a:lnTo>
                  <a:lnTo>
                    <a:pt x="321" y="113"/>
                  </a:lnTo>
                  <a:close/>
                  <a:moveTo>
                    <a:pt x="279" y="113"/>
                  </a:moveTo>
                  <a:cubicBezTo>
                    <a:pt x="288" y="104"/>
                    <a:pt x="325" y="126"/>
                    <a:pt x="293" y="117"/>
                  </a:cubicBezTo>
                  <a:cubicBezTo>
                    <a:pt x="286" y="116"/>
                    <a:pt x="265" y="127"/>
                    <a:pt x="279" y="113"/>
                  </a:cubicBezTo>
                  <a:close/>
                  <a:moveTo>
                    <a:pt x="0" y="54"/>
                  </a:moveTo>
                  <a:cubicBezTo>
                    <a:pt x="0" y="153"/>
                    <a:pt x="138" y="47"/>
                    <a:pt x="243" y="184"/>
                  </a:cubicBezTo>
                  <a:cubicBezTo>
                    <a:pt x="285" y="239"/>
                    <a:pt x="216" y="280"/>
                    <a:pt x="299" y="339"/>
                  </a:cubicBezTo>
                  <a:cubicBezTo>
                    <a:pt x="303" y="341"/>
                    <a:pt x="331" y="355"/>
                    <a:pt x="333" y="355"/>
                  </a:cubicBezTo>
                  <a:cubicBezTo>
                    <a:pt x="402" y="360"/>
                    <a:pt x="333" y="255"/>
                    <a:pt x="330" y="215"/>
                  </a:cubicBezTo>
                  <a:cubicBezTo>
                    <a:pt x="466" y="183"/>
                    <a:pt x="489" y="225"/>
                    <a:pt x="491" y="147"/>
                  </a:cubicBezTo>
                  <a:cubicBezTo>
                    <a:pt x="446" y="151"/>
                    <a:pt x="438" y="164"/>
                    <a:pt x="398" y="155"/>
                  </a:cubicBezTo>
                  <a:lnTo>
                    <a:pt x="398" y="138"/>
                  </a:lnTo>
                  <a:cubicBezTo>
                    <a:pt x="445" y="140"/>
                    <a:pt x="464" y="159"/>
                    <a:pt x="465" y="96"/>
                  </a:cubicBezTo>
                  <a:cubicBezTo>
                    <a:pt x="398" y="96"/>
                    <a:pt x="412" y="101"/>
                    <a:pt x="355" y="88"/>
                  </a:cubicBezTo>
                  <a:cubicBezTo>
                    <a:pt x="374" y="59"/>
                    <a:pt x="385" y="65"/>
                    <a:pt x="389" y="20"/>
                  </a:cubicBezTo>
                  <a:cubicBezTo>
                    <a:pt x="351" y="23"/>
                    <a:pt x="337" y="40"/>
                    <a:pt x="296" y="62"/>
                  </a:cubicBezTo>
                  <a:lnTo>
                    <a:pt x="279" y="71"/>
                  </a:lnTo>
                  <a:cubicBezTo>
                    <a:pt x="260" y="58"/>
                    <a:pt x="269" y="69"/>
                    <a:pt x="262" y="45"/>
                  </a:cubicBezTo>
                  <a:cubicBezTo>
                    <a:pt x="233" y="48"/>
                    <a:pt x="194" y="49"/>
                    <a:pt x="194" y="79"/>
                  </a:cubicBezTo>
                  <a:cubicBezTo>
                    <a:pt x="194" y="115"/>
                    <a:pt x="203" y="75"/>
                    <a:pt x="220" y="122"/>
                  </a:cubicBezTo>
                  <a:lnTo>
                    <a:pt x="101" y="62"/>
                  </a:lnTo>
                  <a:cubicBezTo>
                    <a:pt x="102" y="25"/>
                    <a:pt x="107" y="36"/>
                    <a:pt x="110" y="3"/>
                  </a:cubicBezTo>
                  <a:cubicBezTo>
                    <a:pt x="83" y="3"/>
                    <a:pt x="62" y="0"/>
                    <a:pt x="39" y="8"/>
                  </a:cubicBezTo>
                  <a:cubicBezTo>
                    <a:pt x="22" y="15"/>
                    <a:pt x="0" y="34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4" name="Freeform 20"/>
            <p:cNvSpPr>
              <a:spLocks noEditPoints="1"/>
            </p:cNvSpPr>
            <p:nvPr/>
          </p:nvSpPr>
          <p:spPr bwMode="auto">
            <a:xfrm>
              <a:off x="4837113" y="2320926"/>
              <a:ext cx="80963" cy="87313"/>
            </a:xfrm>
            <a:custGeom>
              <a:avLst/>
              <a:gdLst>
                <a:gd name="T0" fmla="*/ 153 w 348"/>
                <a:gd name="T1" fmla="*/ 178 h 373"/>
                <a:gd name="T2" fmla="*/ 45 w 348"/>
                <a:gd name="T3" fmla="*/ 212 h 373"/>
                <a:gd name="T4" fmla="*/ 68 w 348"/>
                <a:gd name="T5" fmla="*/ 169 h 373"/>
                <a:gd name="T6" fmla="*/ 153 w 348"/>
                <a:gd name="T7" fmla="*/ 178 h 373"/>
                <a:gd name="T8" fmla="*/ 127 w 348"/>
                <a:gd name="T9" fmla="*/ 356 h 373"/>
                <a:gd name="T10" fmla="*/ 136 w 348"/>
                <a:gd name="T11" fmla="*/ 364 h 373"/>
                <a:gd name="T12" fmla="*/ 195 w 348"/>
                <a:gd name="T13" fmla="*/ 373 h 373"/>
                <a:gd name="T14" fmla="*/ 221 w 348"/>
                <a:gd name="T15" fmla="*/ 186 h 373"/>
                <a:gd name="T16" fmla="*/ 153 w 348"/>
                <a:gd name="T17" fmla="*/ 178 h 373"/>
                <a:gd name="T18" fmla="*/ 153 w 348"/>
                <a:gd name="T19" fmla="*/ 144 h 373"/>
                <a:gd name="T20" fmla="*/ 94 w 348"/>
                <a:gd name="T21" fmla="*/ 126 h 373"/>
                <a:gd name="T22" fmla="*/ 94 w 348"/>
                <a:gd name="T23" fmla="*/ 102 h 373"/>
                <a:gd name="T24" fmla="*/ 204 w 348"/>
                <a:gd name="T25" fmla="*/ 135 h 373"/>
                <a:gd name="T26" fmla="*/ 280 w 348"/>
                <a:gd name="T27" fmla="*/ 212 h 373"/>
                <a:gd name="T28" fmla="*/ 324 w 348"/>
                <a:gd name="T29" fmla="*/ 172 h 373"/>
                <a:gd name="T30" fmla="*/ 348 w 348"/>
                <a:gd name="T31" fmla="*/ 102 h 373"/>
                <a:gd name="T32" fmla="*/ 194 w 348"/>
                <a:gd name="T33" fmla="*/ 52 h 373"/>
                <a:gd name="T34" fmla="*/ 170 w 348"/>
                <a:gd name="T35" fmla="*/ 0 h 373"/>
                <a:gd name="T36" fmla="*/ 127 w 348"/>
                <a:gd name="T37" fmla="*/ 0 h 373"/>
                <a:gd name="T38" fmla="*/ 0 w 348"/>
                <a:gd name="T39" fmla="*/ 229 h 373"/>
                <a:gd name="T40" fmla="*/ 68 w 348"/>
                <a:gd name="T41" fmla="*/ 305 h 373"/>
                <a:gd name="T42" fmla="*/ 212 w 348"/>
                <a:gd name="T43" fmla="*/ 246 h 373"/>
                <a:gd name="T44" fmla="*/ 110 w 348"/>
                <a:gd name="T45" fmla="*/ 305 h 373"/>
                <a:gd name="T46" fmla="*/ 127 w 348"/>
                <a:gd name="T47" fmla="*/ 35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8" h="373">
                  <a:moveTo>
                    <a:pt x="153" y="178"/>
                  </a:moveTo>
                  <a:cubicBezTo>
                    <a:pt x="137" y="192"/>
                    <a:pt x="55" y="260"/>
                    <a:pt x="45" y="212"/>
                  </a:cubicBezTo>
                  <a:cubicBezTo>
                    <a:pt x="41" y="191"/>
                    <a:pt x="56" y="188"/>
                    <a:pt x="68" y="169"/>
                  </a:cubicBezTo>
                  <a:cubicBezTo>
                    <a:pt x="113" y="169"/>
                    <a:pt x="118" y="170"/>
                    <a:pt x="153" y="178"/>
                  </a:cubicBezTo>
                  <a:close/>
                  <a:moveTo>
                    <a:pt x="127" y="356"/>
                  </a:moveTo>
                  <a:lnTo>
                    <a:pt x="136" y="364"/>
                  </a:lnTo>
                  <a:cubicBezTo>
                    <a:pt x="169" y="367"/>
                    <a:pt x="158" y="372"/>
                    <a:pt x="195" y="373"/>
                  </a:cubicBezTo>
                  <a:cubicBezTo>
                    <a:pt x="206" y="325"/>
                    <a:pt x="307" y="240"/>
                    <a:pt x="221" y="186"/>
                  </a:cubicBezTo>
                  <a:cubicBezTo>
                    <a:pt x="190" y="166"/>
                    <a:pt x="191" y="175"/>
                    <a:pt x="153" y="178"/>
                  </a:cubicBezTo>
                  <a:lnTo>
                    <a:pt x="153" y="144"/>
                  </a:lnTo>
                  <a:lnTo>
                    <a:pt x="94" y="126"/>
                  </a:lnTo>
                  <a:lnTo>
                    <a:pt x="94" y="102"/>
                  </a:lnTo>
                  <a:cubicBezTo>
                    <a:pt x="178" y="102"/>
                    <a:pt x="152" y="105"/>
                    <a:pt x="204" y="135"/>
                  </a:cubicBezTo>
                  <a:cubicBezTo>
                    <a:pt x="244" y="159"/>
                    <a:pt x="267" y="158"/>
                    <a:pt x="280" y="212"/>
                  </a:cubicBezTo>
                  <a:cubicBezTo>
                    <a:pt x="308" y="204"/>
                    <a:pt x="310" y="195"/>
                    <a:pt x="324" y="172"/>
                  </a:cubicBezTo>
                  <a:cubicBezTo>
                    <a:pt x="339" y="148"/>
                    <a:pt x="347" y="137"/>
                    <a:pt x="348" y="102"/>
                  </a:cubicBezTo>
                  <a:cubicBezTo>
                    <a:pt x="289" y="115"/>
                    <a:pt x="240" y="87"/>
                    <a:pt x="194" y="52"/>
                  </a:cubicBezTo>
                  <a:cubicBezTo>
                    <a:pt x="171" y="33"/>
                    <a:pt x="171" y="39"/>
                    <a:pt x="170" y="0"/>
                  </a:cubicBezTo>
                  <a:lnTo>
                    <a:pt x="127" y="0"/>
                  </a:lnTo>
                  <a:cubicBezTo>
                    <a:pt x="125" y="87"/>
                    <a:pt x="18" y="154"/>
                    <a:pt x="0" y="229"/>
                  </a:cubicBezTo>
                  <a:cubicBezTo>
                    <a:pt x="14" y="249"/>
                    <a:pt x="48" y="291"/>
                    <a:pt x="68" y="305"/>
                  </a:cubicBezTo>
                  <a:cubicBezTo>
                    <a:pt x="177" y="280"/>
                    <a:pt x="137" y="247"/>
                    <a:pt x="212" y="246"/>
                  </a:cubicBezTo>
                  <a:cubicBezTo>
                    <a:pt x="210" y="327"/>
                    <a:pt x="171" y="334"/>
                    <a:pt x="110" y="305"/>
                  </a:cubicBezTo>
                  <a:cubicBezTo>
                    <a:pt x="113" y="334"/>
                    <a:pt x="117" y="336"/>
                    <a:pt x="127" y="3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5" name="Freeform 21"/>
            <p:cNvSpPr/>
            <p:nvPr/>
          </p:nvSpPr>
          <p:spPr bwMode="auto">
            <a:xfrm>
              <a:off x="4656138" y="1728788"/>
              <a:ext cx="77788" cy="79375"/>
            </a:xfrm>
            <a:custGeom>
              <a:avLst/>
              <a:gdLst>
                <a:gd name="T0" fmla="*/ 161 w 331"/>
                <a:gd name="T1" fmla="*/ 127 h 339"/>
                <a:gd name="T2" fmla="*/ 43 w 331"/>
                <a:gd name="T3" fmla="*/ 144 h 339"/>
                <a:gd name="T4" fmla="*/ 136 w 331"/>
                <a:gd name="T5" fmla="*/ 186 h 339"/>
                <a:gd name="T6" fmla="*/ 0 w 331"/>
                <a:gd name="T7" fmla="*/ 279 h 339"/>
                <a:gd name="T8" fmla="*/ 181 w 331"/>
                <a:gd name="T9" fmla="*/ 231 h 339"/>
                <a:gd name="T10" fmla="*/ 331 w 331"/>
                <a:gd name="T11" fmla="*/ 186 h 339"/>
                <a:gd name="T12" fmla="*/ 263 w 331"/>
                <a:gd name="T13" fmla="*/ 127 h 339"/>
                <a:gd name="T14" fmla="*/ 212 w 331"/>
                <a:gd name="T15" fmla="*/ 0 h 339"/>
                <a:gd name="T16" fmla="*/ 195 w 331"/>
                <a:gd name="T17" fmla="*/ 67 h 339"/>
                <a:gd name="T18" fmla="*/ 161 w 331"/>
                <a:gd name="T19" fmla="*/ 127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1" h="339">
                  <a:moveTo>
                    <a:pt x="161" y="127"/>
                  </a:moveTo>
                  <a:cubicBezTo>
                    <a:pt x="68" y="127"/>
                    <a:pt x="43" y="51"/>
                    <a:pt x="43" y="144"/>
                  </a:cubicBezTo>
                  <a:cubicBezTo>
                    <a:pt x="43" y="189"/>
                    <a:pt x="91" y="186"/>
                    <a:pt x="136" y="186"/>
                  </a:cubicBezTo>
                  <a:cubicBezTo>
                    <a:pt x="73" y="280"/>
                    <a:pt x="0" y="206"/>
                    <a:pt x="0" y="279"/>
                  </a:cubicBezTo>
                  <a:cubicBezTo>
                    <a:pt x="0" y="321"/>
                    <a:pt x="93" y="339"/>
                    <a:pt x="181" y="231"/>
                  </a:cubicBezTo>
                  <a:cubicBezTo>
                    <a:pt x="233" y="167"/>
                    <a:pt x="252" y="186"/>
                    <a:pt x="331" y="186"/>
                  </a:cubicBezTo>
                  <a:cubicBezTo>
                    <a:pt x="320" y="140"/>
                    <a:pt x="319" y="128"/>
                    <a:pt x="263" y="127"/>
                  </a:cubicBezTo>
                  <a:cubicBezTo>
                    <a:pt x="264" y="75"/>
                    <a:pt x="301" y="20"/>
                    <a:pt x="212" y="0"/>
                  </a:cubicBezTo>
                  <a:cubicBezTo>
                    <a:pt x="210" y="29"/>
                    <a:pt x="202" y="41"/>
                    <a:pt x="195" y="67"/>
                  </a:cubicBezTo>
                  <a:cubicBezTo>
                    <a:pt x="188" y="96"/>
                    <a:pt x="192" y="127"/>
                    <a:pt x="161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6" name="Freeform 22"/>
            <p:cNvSpPr/>
            <p:nvPr/>
          </p:nvSpPr>
          <p:spPr bwMode="auto">
            <a:xfrm>
              <a:off x="4362450" y="2473326"/>
              <a:ext cx="66675" cy="68263"/>
            </a:xfrm>
            <a:custGeom>
              <a:avLst/>
              <a:gdLst>
                <a:gd name="T0" fmla="*/ 0 w 293"/>
                <a:gd name="T1" fmla="*/ 203 h 296"/>
                <a:gd name="T2" fmla="*/ 0 w 293"/>
                <a:gd name="T3" fmla="*/ 237 h 296"/>
                <a:gd name="T4" fmla="*/ 212 w 293"/>
                <a:gd name="T5" fmla="*/ 296 h 296"/>
                <a:gd name="T6" fmla="*/ 237 w 293"/>
                <a:gd name="T7" fmla="*/ 237 h 296"/>
                <a:gd name="T8" fmla="*/ 224 w 293"/>
                <a:gd name="T9" fmla="*/ 219 h 296"/>
                <a:gd name="T10" fmla="*/ 208 w 293"/>
                <a:gd name="T11" fmla="*/ 223 h 296"/>
                <a:gd name="T12" fmla="*/ 173 w 293"/>
                <a:gd name="T13" fmla="*/ 242 h 296"/>
                <a:gd name="T14" fmla="*/ 102 w 293"/>
                <a:gd name="T15" fmla="*/ 229 h 296"/>
                <a:gd name="T16" fmla="*/ 119 w 293"/>
                <a:gd name="T17" fmla="*/ 169 h 296"/>
                <a:gd name="T18" fmla="*/ 161 w 293"/>
                <a:gd name="T19" fmla="*/ 220 h 296"/>
                <a:gd name="T20" fmla="*/ 212 w 293"/>
                <a:gd name="T21" fmla="*/ 119 h 296"/>
                <a:gd name="T22" fmla="*/ 144 w 293"/>
                <a:gd name="T23" fmla="*/ 136 h 296"/>
                <a:gd name="T24" fmla="*/ 229 w 293"/>
                <a:gd name="T25" fmla="*/ 161 h 296"/>
                <a:gd name="T26" fmla="*/ 288 w 293"/>
                <a:gd name="T27" fmla="*/ 85 h 296"/>
                <a:gd name="T28" fmla="*/ 85 w 293"/>
                <a:gd name="T29" fmla="*/ 0 h 296"/>
                <a:gd name="T30" fmla="*/ 97 w 293"/>
                <a:gd name="T31" fmla="*/ 58 h 296"/>
                <a:gd name="T32" fmla="*/ 55 w 293"/>
                <a:gd name="T33" fmla="*/ 173 h 296"/>
                <a:gd name="T34" fmla="*/ 0 w 293"/>
                <a:gd name="T35" fmla="*/ 20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296">
                  <a:moveTo>
                    <a:pt x="0" y="203"/>
                  </a:moveTo>
                  <a:lnTo>
                    <a:pt x="0" y="237"/>
                  </a:lnTo>
                  <a:cubicBezTo>
                    <a:pt x="83" y="244"/>
                    <a:pt x="103" y="296"/>
                    <a:pt x="212" y="296"/>
                  </a:cubicBezTo>
                  <a:cubicBezTo>
                    <a:pt x="220" y="263"/>
                    <a:pt x="231" y="258"/>
                    <a:pt x="237" y="237"/>
                  </a:cubicBezTo>
                  <a:cubicBezTo>
                    <a:pt x="240" y="227"/>
                    <a:pt x="250" y="215"/>
                    <a:pt x="224" y="219"/>
                  </a:cubicBezTo>
                  <a:cubicBezTo>
                    <a:pt x="217" y="220"/>
                    <a:pt x="214" y="220"/>
                    <a:pt x="208" y="223"/>
                  </a:cubicBezTo>
                  <a:cubicBezTo>
                    <a:pt x="192" y="229"/>
                    <a:pt x="188" y="234"/>
                    <a:pt x="173" y="242"/>
                  </a:cubicBezTo>
                  <a:cubicBezTo>
                    <a:pt x="135" y="263"/>
                    <a:pt x="135" y="251"/>
                    <a:pt x="102" y="229"/>
                  </a:cubicBezTo>
                  <a:cubicBezTo>
                    <a:pt x="109" y="197"/>
                    <a:pt x="116" y="205"/>
                    <a:pt x="119" y="169"/>
                  </a:cubicBezTo>
                  <a:cubicBezTo>
                    <a:pt x="167" y="170"/>
                    <a:pt x="161" y="173"/>
                    <a:pt x="161" y="220"/>
                  </a:cubicBezTo>
                  <a:cubicBezTo>
                    <a:pt x="191" y="201"/>
                    <a:pt x="208" y="163"/>
                    <a:pt x="212" y="119"/>
                  </a:cubicBezTo>
                  <a:cubicBezTo>
                    <a:pt x="195" y="127"/>
                    <a:pt x="166" y="131"/>
                    <a:pt x="144" y="136"/>
                  </a:cubicBezTo>
                  <a:cubicBezTo>
                    <a:pt x="152" y="42"/>
                    <a:pt x="229" y="60"/>
                    <a:pt x="229" y="161"/>
                  </a:cubicBezTo>
                  <a:cubicBezTo>
                    <a:pt x="293" y="156"/>
                    <a:pt x="266" y="132"/>
                    <a:pt x="288" y="85"/>
                  </a:cubicBezTo>
                  <a:cubicBezTo>
                    <a:pt x="186" y="31"/>
                    <a:pt x="142" y="28"/>
                    <a:pt x="85" y="0"/>
                  </a:cubicBezTo>
                  <a:cubicBezTo>
                    <a:pt x="88" y="29"/>
                    <a:pt x="98" y="39"/>
                    <a:pt x="97" y="58"/>
                  </a:cubicBezTo>
                  <a:lnTo>
                    <a:pt x="55" y="173"/>
                  </a:lnTo>
                  <a:cubicBezTo>
                    <a:pt x="39" y="206"/>
                    <a:pt x="44" y="203"/>
                    <a:pt x="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7" name="Freeform 23"/>
            <p:cNvSpPr>
              <a:spLocks noEditPoints="1"/>
            </p:cNvSpPr>
            <p:nvPr/>
          </p:nvSpPr>
          <p:spPr bwMode="auto">
            <a:xfrm>
              <a:off x="4141788" y="2263776"/>
              <a:ext cx="57150" cy="57150"/>
            </a:xfrm>
            <a:custGeom>
              <a:avLst/>
              <a:gdLst>
                <a:gd name="T0" fmla="*/ 36 w 248"/>
                <a:gd name="T1" fmla="*/ 186 h 245"/>
                <a:gd name="T2" fmla="*/ 28 w 248"/>
                <a:gd name="T3" fmla="*/ 152 h 245"/>
                <a:gd name="T4" fmla="*/ 211 w 248"/>
                <a:gd name="T5" fmla="*/ 106 h 245"/>
                <a:gd name="T6" fmla="*/ 173 w 248"/>
                <a:gd name="T7" fmla="*/ 154 h 245"/>
                <a:gd name="T8" fmla="*/ 36 w 248"/>
                <a:gd name="T9" fmla="*/ 186 h 245"/>
                <a:gd name="T10" fmla="*/ 2 w 248"/>
                <a:gd name="T11" fmla="*/ 101 h 245"/>
                <a:gd name="T12" fmla="*/ 104 w 248"/>
                <a:gd name="T13" fmla="*/ 245 h 245"/>
                <a:gd name="T14" fmla="*/ 248 w 248"/>
                <a:gd name="T15" fmla="*/ 110 h 245"/>
                <a:gd name="T16" fmla="*/ 121 w 248"/>
                <a:gd name="T17" fmla="*/ 0 h 245"/>
                <a:gd name="T18" fmla="*/ 2 w 248"/>
                <a:gd name="T19" fmla="*/ 10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5">
                  <a:moveTo>
                    <a:pt x="36" y="186"/>
                  </a:moveTo>
                  <a:cubicBezTo>
                    <a:pt x="31" y="163"/>
                    <a:pt x="28" y="170"/>
                    <a:pt x="28" y="152"/>
                  </a:cubicBezTo>
                  <a:cubicBezTo>
                    <a:pt x="28" y="83"/>
                    <a:pt x="227" y="25"/>
                    <a:pt x="211" y="106"/>
                  </a:cubicBezTo>
                  <a:cubicBezTo>
                    <a:pt x="208" y="123"/>
                    <a:pt x="185" y="145"/>
                    <a:pt x="173" y="154"/>
                  </a:cubicBezTo>
                  <a:cubicBezTo>
                    <a:pt x="134" y="183"/>
                    <a:pt x="102" y="186"/>
                    <a:pt x="36" y="186"/>
                  </a:cubicBezTo>
                  <a:close/>
                  <a:moveTo>
                    <a:pt x="2" y="101"/>
                  </a:moveTo>
                  <a:cubicBezTo>
                    <a:pt x="2" y="165"/>
                    <a:pt x="0" y="245"/>
                    <a:pt x="104" y="245"/>
                  </a:cubicBezTo>
                  <a:cubicBezTo>
                    <a:pt x="171" y="245"/>
                    <a:pt x="248" y="201"/>
                    <a:pt x="248" y="110"/>
                  </a:cubicBezTo>
                  <a:cubicBezTo>
                    <a:pt x="248" y="57"/>
                    <a:pt x="168" y="0"/>
                    <a:pt x="121" y="0"/>
                  </a:cubicBezTo>
                  <a:cubicBezTo>
                    <a:pt x="68" y="0"/>
                    <a:pt x="2" y="49"/>
                    <a:pt x="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8" name="Freeform 24"/>
            <p:cNvSpPr/>
            <p:nvPr/>
          </p:nvSpPr>
          <p:spPr bwMode="auto">
            <a:xfrm>
              <a:off x="4416425" y="2482851"/>
              <a:ext cx="52388" cy="73025"/>
            </a:xfrm>
            <a:custGeom>
              <a:avLst/>
              <a:gdLst>
                <a:gd name="T0" fmla="*/ 33 w 220"/>
                <a:gd name="T1" fmla="*/ 132 h 310"/>
                <a:gd name="T2" fmla="*/ 128 w 220"/>
                <a:gd name="T3" fmla="*/ 242 h 310"/>
                <a:gd name="T4" fmla="*/ 50 w 220"/>
                <a:gd name="T5" fmla="*/ 183 h 310"/>
                <a:gd name="T6" fmla="*/ 16 w 220"/>
                <a:gd name="T7" fmla="*/ 183 h 310"/>
                <a:gd name="T8" fmla="*/ 0 w 220"/>
                <a:gd name="T9" fmla="*/ 267 h 310"/>
                <a:gd name="T10" fmla="*/ 110 w 220"/>
                <a:gd name="T11" fmla="*/ 310 h 310"/>
                <a:gd name="T12" fmla="*/ 194 w 220"/>
                <a:gd name="T13" fmla="*/ 250 h 310"/>
                <a:gd name="T14" fmla="*/ 127 w 220"/>
                <a:gd name="T15" fmla="*/ 81 h 310"/>
                <a:gd name="T16" fmla="*/ 177 w 220"/>
                <a:gd name="T17" fmla="*/ 174 h 310"/>
                <a:gd name="T18" fmla="*/ 211 w 220"/>
                <a:gd name="T19" fmla="*/ 174 h 310"/>
                <a:gd name="T20" fmla="*/ 220 w 220"/>
                <a:gd name="T21" fmla="*/ 73 h 310"/>
                <a:gd name="T22" fmla="*/ 66 w 220"/>
                <a:gd name="T23" fmla="*/ 72 h 310"/>
                <a:gd name="T24" fmla="*/ 33 w 220"/>
                <a:gd name="T25" fmla="*/ 132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310">
                  <a:moveTo>
                    <a:pt x="33" y="132"/>
                  </a:moveTo>
                  <a:cubicBezTo>
                    <a:pt x="33" y="182"/>
                    <a:pt x="114" y="205"/>
                    <a:pt x="128" y="242"/>
                  </a:cubicBezTo>
                  <a:cubicBezTo>
                    <a:pt x="149" y="292"/>
                    <a:pt x="50" y="309"/>
                    <a:pt x="50" y="183"/>
                  </a:cubicBezTo>
                  <a:lnTo>
                    <a:pt x="16" y="183"/>
                  </a:lnTo>
                  <a:cubicBezTo>
                    <a:pt x="11" y="207"/>
                    <a:pt x="2" y="240"/>
                    <a:pt x="0" y="267"/>
                  </a:cubicBezTo>
                  <a:cubicBezTo>
                    <a:pt x="27" y="274"/>
                    <a:pt x="96" y="310"/>
                    <a:pt x="110" y="310"/>
                  </a:cubicBezTo>
                  <a:cubicBezTo>
                    <a:pt x="130" y="310"/>
                    <a:pt x="194" y="278"/>
                    <a:pt x="194" y="250"/>
                  </a:cubicBezTo>
                  <a:cubicBezTo>
                    <a:pt x="194" y="125"/>
                    <a:pt x="35" y="142"/>
                    <a:pt x="127" y="81"/>
                  </a:cubicBezTo>
                  <a:cubicBezTo>
                    <a:pt x="165" y="91"/>
                    <a:pt x="176" y="128"/>
                    <a:pt x="177" y="174"/>
                  </a:cubicBezTo>
                  <a:lnTo>
                    <a:pt x="211" y="174"/>
                  </a:lnTo>
                  <a:cubicBezTo>
                    <a:pt x="211" y="125"/>
                    <a:pt x="220" y="115"/>
                    <a:pt x="220" y="73"/>
                  </a:cubicBezTo>
                  <a:cubicBezTo>
                    <a:pt x="155" y="104"/>
                    <a:pt x="141" y="0"/>
                    <a:pt x="66" y="72"/>
                  </a:cubicBezTo>
                  <a:cubicBezTo>
                    <a:pt x="57" y="81"/>
                    <a:pt x="33" y="115"/>
                    <a:pt x="33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79" name="Freeform 25"/>
            <p:cNvSpPr/>
            <p:nvPr/>
          </p:nvSpPr>
          <p:spPr bwMode="auto">
            <a:xfrm>
              <a:off x="4468813" y="2500313"/>
              <a:ext cx="58738" cy="63500"/>
            </a:xfrm>
            <a:custGeom>
              <a:avLst/>
              <a:gdLst>
                <a:gd name="T0" fmla="*/ 6 w 252"/>
                <a:gd name="T1" fmla="*/ 101 h 271"/>
                <a:gd name="T2" fmla="*/ 99 w 252"/>
                <a:gd name="T3" fmla="*/ 50 h 271"/>
                <a:gd name="T4" fmla="*/ 74 w 252"/>
                <a:gd name="T5" fmla="*/ 228 h 271"/>
                <a:gd name="T6" fmla="*/ 40 w 252"/>
                <a:gd name="T7" fmla="*/ 228 h 271"/>
                <a:gd name="T8" fmla="*/ 40 w 252"/>
                <a:gd name="T9" fmla="*/ 262 h 271"/>
                <a:gd name="T10" fmla="*/ 175 w 252"/>
                <a:gd name="T11" fmla="*/ 271 h 271"/>
                <a:gd name="T12" fmla="*/ 160 w 252"/>
                <a:gd name="T13" fmla="*/ 59 h 271"/>
                <a:gd name="T14" fmla="*/ 209 w 252"/>
                <a:gd name="T15" fmla="*/ 127 h 271"/>
                <a:gd name="T16" fmla="*/ 243 w 252"/>
                <a:gd name="T17" fmla="*/ 127 h 271"/>
                <a:gd name="T18" fmla="*/ 252 w 252"/>
                <a:gd name="T19" fmla="*/ 42 h 271"/>
                <a:gd name="T20" fmla="*/ 23 w 252"/>
                <a:gd name="T21" fmla="*/ 0 h 271"/>
                <a:gd name="T22" fmla="*/ 6 w 252"/>
                <a:gd name="T23" fmla="*/ 10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271">
                  <a:moveTo>
                    <a:pt x="6" y="101"/>
                  </a:moveTo>
                  <a:cubicBezTo>
                    <a:pt x="94" y="81"/>
                    <a:pt x="0" y="50"/>
                    <a:pt x="99" y="50"/>
                  </a:cubicBezTo>
                  <a:cubicBezTo>
                    <a:pt x="90" y="92"/>
                    <a:pt x="74" y="181"/>
                    <a:pt x="74" y="228"/>
                  </a:cubicBezTo>
                  <a:lnTo>
                    <a:pt x="40" y="228"/>
                  </a:lnTo>
                  <a:lnTo>
                    <a:pt x="40" y="262"/>
                  </a:lnTo>
                  <a:lnTo>
                    <a:pt x="175" y="271"/>
                  </a:lnTo>
                  <a:cubicBezTo>
                    <a:pt x="136" y="196"/>
                    <a:pt x="149" y="238"/>
                    <a:pt x="160" y="59"/>
                  </a:cubicBezTo>
                  <a:cubicBezTo>
                    <a:pt x="208" y="60"/>
                    <a:pt x="205" y="74"/>
                    <a:pt x="209" y="127"/>
                  </a:cubicBezTo>
                  <a:lnTo>
                    <a:pt x="243" y="127"/>
                  </a:lnTo>
                  <a:lnTo>
                    <a:pt x="252" y="42"/>
                  </a:lnTo>
                  <a:cubicBezTo>
                    <a:pt x="191" y="13"/>
                    <a:pt x="70" y="22"/>
                    <a:pt x="23" y="0"/>
                  </a:cubicBezTo>
                  <a:cubicBezTo>
                    <a:pt x="20" y="41"/>
                    <a:pt x="6" y="53"/>
                    <a:pt x="6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80" name="Freeform 26"/>
            <p:cNvSpPr/>
            <p:nvPr/>
          </p:nvSpPr>
          <p:spPr bwMode="auto">
            <a:xfrm>
              <a:off x="4119563" y="2219326"/>
              <a:ext cx="63500" cy="47625"/>
            </a:xfrm>
            <a:custGeom>
              <a:avLst/>
              <a:gdLst>
                <a:gd name="T0" fmla="*/ 93 w 271"/>
                <a:gd name="T1" fmla="*/ 161 h 204"/>
                <a:gd name="T2" fmla="*/ 34 w 271"/>
                <a:gd name="T3" fmla="*/ 136 h 204"/>
                <a:gd name="T4" fmla="*/ 93 w 271"/>
                <a:gd name="T5" fmla="*/ 26 h 204"/>
                <a:gd name="T6" fmla="*/ 0 w 271"/>
                <a:gd name="T7" fmla="*/ 51 h 204"/>
                <a:gd name="T8" fmla="*/ 68 w 271"/>
                <a:gd name="T9" fmla="*/ 204 h 204"/>
                <a:gd name="T10" fmla="*/ 119 w 271"/>
                <a:gd name="T11" fmla="*/ 204 h 204"/>
                <a:gd name="T12" fmla="*/ 169 w 271"/>
                <a:gd name="T13" fmla="*/ 68 h 204"/>
                <a:gd name="T14" fmla="*/ 202 w 271"/>
                <a:gd name="T15" fmla="*/ 41 h 204"/>
                <a:gd name="T16" fmla="*/ 186 w 271"/>
                <a:gd name="T17" fmla="*/ 161 h 204"/>
                <a:gd name="T18" fmla="*/ 271 w 271"/>
                <a:gd name="T19" fmla="*/ 153 h 204"/>
                <a:gd name="T20" fmla="*/ 251 w 271"/>
                <a:gd name="T21" fmla="*/ 71 h 204"/>
                <a:gd name="T22" fmla="*/ 220 w 271"/>
                <a:gd name="T23" fmla="*/ 0 h 204"/>
                <a:gd name="T24" fmla="*/ 127 w 271"/>
                <a:gd name="T25" fmla="*/ 0 h 204"/>
                <a:gd name="T26" fmla="*/ 105 w 271"/>
                <a:gd name="T27" fmla="*/ 71 h 204"/>
                <a:gd name="T28" fmla="*/ 93 w 271"/>
                <a:gd name="T29" fmla="*/ 16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1" h="204">
                  <a:moveTo>
                    <a:pt x="93" y="161"/>
                  </a:moveTo>
                  <a:cubicBezTo>
                    <a:pt x="61" y="159"/>
                    <a:pt x="54" y="149"/>
                    <a:pt x="34" y="136"/>
                  </a:cubicBezTo>
                  <a:cubicBezTo>
                    <a:pt x="47" y="82"/>
                    <a:pt x="67" y="65"/>
                    <a:pt x="93" y="26"/>
                  </a:cubicBezTo>
                  <a:cubicBezTo>
                    <a:pt x="69" y="26"/>
                    <a:pt x="0" y="31"/>
                    <a:pt x="0" y="51"/>
                  </a:cubicBezTo>
                  <a:cubicBezTo>
                    <a:pt x="0" y="94"/>
                    <a:pt x="32" y="204"/>
                    <a:pt x="68" y="204"/>
                  </a:cubicBezTo>
                  <a:lnTo>
                    <a:pt x="119" y="204"/>
                  </a:lnTo>
                  <a:cubicBezTo>
                    <a:pt x="134" y="204"/>
                    <a:pt x="191" y="161"/>
                    <a:pt x="169" y="68"/>
                  </a:cubicBezTo>
                  <a:lnTo>
                    <a:pt x="202" y="41"/>
                  </a:lnTo>
                  <a:cubicBezTo>
                    <a:pt x="248" y="109"/>
                    <a:pt x="219" y="100"/>
                    <a:pt x="186" y="161"/>
                  </a:cubicBezTo>
                  <a:cubicBezTo>
                    <a:pt x="231" y="161"/>
                    <a:pt x="238" y="156"/>
                    <a:pt x="271" y="153"/>
                  </a:cubicBezTo>
                  <a:cubicBezTo>
                    <a:pt x="260" y="130"/>
                    <a:pt x="260" y="100"/>
                    <a:pt x="251" y="71"/>
                  </a:cubicBezTo>
                  <a:cubicBezTo>
                    <a:pt x="239" y="31"/>
                    <a:pt x="229" y="38"/>
                    <a:pt x="220" y="0"/>
                  </a:cubicBezTo>
                  <a:lnTo>
                    <a:pt x="127" y="0"/>
                  </a:lnTo>
                  <a:cubicBezTo>
                    <a:pt x="121" y="28"/>
                    <a:pt x="112" y="36"/>
                    <a:pt x="105" y="71"/>
                  </a:cubicBezTo>
                  <a:cubicBezTo>
                    <a:pt x="99" y="102"/>
                    <a:pt x="93" y="132"/>
                    <a:pt x="93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81" name="Freeform 27"/>
            <p:cNvSpPr/>
            <p:nvPr/>
          </p:nvSpPr>
          <p:spPr bwMode="auto">
            <a:xfrm>
              <a:off x="4875213" y="2268538"/>
              <a:ext cx="66675" cy="61913"/>
            </a:xfrm>
            <a:custGeom>
              <a:avLst/>
              <a:gdLst>
                <a:gd name="T0" fmla="*/ 0 w 288"/>
                <a:gd name="T1" fmla="*/ 212 h 262"/>
                <a:gd name="T2" fmla="*/ 85 w 288"/>
                <a:gd name="T3" fmla="*/ 229 h 262"/>
                <a:gd name="T4" fmla="*/ 60 w 288"/>
                <a:gd name="T5" fmla="*/ 144 h 262"/>
                <a:gd name="T6" fmla="*/ 212 w 288"/>
                <a:gd name="T7" fmla="*/ 262 h 262"/>
                <a:gd name="T8" fmla="*/ 246 w 288"/>
                <a:gd name="T9" fmla="*/ 262 h 262"/>
                <a:gd name="T10" fmla="*/ 288 w 288"/>
                <a:gd name="T11" fmla="*/ 135 h 262"/>
                <a:gd name="T12" fmla="*/ 246 w 288"/>
                <a:gd name="T13" fmla="*/ 144 h 262"/>
                <a:gd name="T14" fmla="*/ 85 w 288"/>
                <a:gd name="T15" fmla="*/ 85 h 262"/>
                <a:gd name="T16" fmla="*/ 178 w 288"/>
                <a:gd name="T17" fmla="*/ 25 h 262"/>
                <a:gd name="T18" fmla="*/ 85 w 288"/>
                <a:gd name="T19" fmla="*/ 0 h 262"/>
                <a:gd name="T20" fmla="*/ 0 w 288"/>
                <a:gd name="T21" fmla="*/ 21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262">
                  <a:moveTo>
                    <a:pt x="0" y="212"/>
                  </a:moveTo>
                  <a:cubicBezTo>
                    <a:pt x="40" y="215"/>
                    <a:pt x="41" y="228"/>
                    <a:pt x="85" y="229"/>
                  </a:cubicBezTo>
                  <a:cubicBezTo>
                    <a:pt x="70" y="200"/>
                    <a:pt x="60" y="189"/>
                    <a:pt x="60" y="144"/>
                  </a:cubicBezTo>
                  <a:cubicBezTo>
                    <a:pt x="215" y="226"/>
                    <a:pt x="232" y="177"/>
                    <a:pt x="212" y="262"/>
                  </a:cubicBezTo>
                  <a:lnTo>
                    <a:pt x="246" y="262"/>
                  </a:lnTo>
                  <a:cubicBezTo>
                    <a:pt x="251" y="203"/>
                    <a:pt x="284" y="187"/>
                    <a:pt x="288" y="135"/>
                  </a:cubicBezTo>
                  <a:cubicBezTo>
                    <a:pt x="255" y="138"/>
                    <a:pt x="268" y="144"/>
                    <a:pt x="246" y="144"/>
                  </a:cubicBezTo>
                  <a:cubicBezTo>
                    <a:pt x="200" y="144"/>
                    <a:pt x="140" y="97"/>
                    <a:pt x="85" y="85"/>
                  </a:cubicBezTo>
                  <a:cubicBezTo>
                    <a:pt x="129" y="19"/>
                    <a:pt x="136" y="104"/>
                    <a:pt x="178" y="25"/>
                  </a:cubicBezTo>
                  <a:cubicBezTo>
                    <a:pt x="142" y="22"/>
                    <a:pt x="119" y="8"/>
                    <a:pt x="85" y="0"/>
                  </a:cubicBezTo>
                  <a:cubicBezTo>
                    <a:pt x="69" y="33"/>
                    <a:pt x="3" y="184"/>
                    <a:pt x="0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82" name="Freeform 28"/>
            <p:cNvSpPr/>
            <p:nvPr/>
          </p:nvSpPr>
          <p:spPr bwMode="auto">
            <a:xfrm>
              <a:off x="4840288" y="1944688"/>
              <a:ext cx="66675" cy="44450"/>
            </a:xfrm>
            <a:custGeom>
              <a:avLst/>
              <a:gdLst>
                <a:gd name="T0" fmla="*/ 82 w 291"/>
                <a:gd name="T1" fmla="*/ 43 h 187"/>
                <a:gd name="T2" fmla="*/ 115 w 291"/>
                <a:gd name="T3" fmla="*/ 102 h 187"/>
                <a:gd name="T4" fmla="*/ 56 w 291"/>
                <a:gd name="T5" fmla="*/ 102 h 187"/>
                <a:gd name="T6" fmla="*/ 22 w 291"/>
                <a:gd name="T7" fmla="*/ 34 h 187"/>
                <a:gd name="T8" fmla="*/ 90 w 291"/>
                <a:gd name="T9" fmla="*/ 161 h 187"/>
                <a:gd name="T10" fmla="*/ 170 w 291"/>
                <a:gd name="T11" fmla="*/ 157 h 187"/>
                <a:gd name="T12" fmla="*/ 234 w 291"/>
                <a:gd name="T13" fmla="*/ 187 h 187"/>
                <a:gd name="T14" fmla="*/ 251 w 291"/>
                <a:gd name="T15" fmla="*/ 144 h 187"/>
                <a:gd name="T16" fmla="*/ 209 w 291"/>
                <a:gd name="T17" fmla="*/ 102 h 187"/>
                <a:gd name="T18" fmla="*/ 257 w 291"/>
                <a:gd name="T19" fmla="*/ 55 h 187"/>
                <a:gd name="T20" fmla="*/ 166 w 291"/>
                <a:gd name="T21" fmla="*/ 0 h 187"/>
                <a:gd name="T22" fmla="*/ 192 w 291"/>
                <a:gd name="T23" fmla="*/ 60 h 187"/>
                <a:gd name="T24" fmla="*/ 149 w 291"/>
                <a:gd name="T25" fmla="*/ 68 h 187"/>
                <a:gd name="T26" fmla="*/ 90 w 291"/>
                <a:gd name="T27" fmla="*/ 0 h 187"/>
                <a:gd name="T28" fmla="*/ 82 w 291"/>
                <a:gd name="T29" fmla="*/ 4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1" h="187">
                  <a:moveTo>
                    <a:pt x="82" y="43"/>
                  </a:moveTo>
                  <a:cubicBezTo>
                    <a:pt x="82" y="68"/>
                    <a:pt x="104" y="85"/>
                    <a:pt x="115" y="102"/>
                  </a:cubicBezTo>
                  <a:lnTo>
                    <a:pt x="56" y="102"/>
                  </a:lnTo>
                  <a:cubicBezTo>
                    <a:pt x="56" y="59"/>
                    <a:pt x="56" y="43"/>
                    <a:pt x="22" y="34"/>
                  </a:cubicBezTo>
                  <a:cubicBezTo>
                    <a:pt x="0" y="80"/>
                    <a:pt x="40" y="161"/>
                    <a:pt x="90" y="161"/>
                  </a:cubicBezTo>
                  <a:cubicBezTo>
                    <a:pt x="128" y="161"/>
                    <a:pt x="144" y="148"/>
                    <a:pt x="170" y="157"/>
                  </a:cubicBezTo>
                  <a:cubicBezTo>
                    <a:pt x="198" y="168"/>
                    <a:pt x="183" y="182"/>
                    <a:pt x="234" y="187"/>
                  </a:cubicBezTo>
                  <a:cubicBezTo>
                    <a:pt x="243" y="169"/>
                    <a:pt x="246" y="167"/>
                    <a:pt x="251" y="144"/>
                  </a:cubicBezTo>
                  <a:cubicBezTo>
                    <a:pt x="220" y="103"/>
                    <a:pt x="223" y="155"/>
                    <a:pt x="209" y="102"/>
                  </a:cubicBezTo>
                  <a:cubicBezTo>
                    <a:pt x="268" y="102"/>
                    <a:pt x="291" y="103"/>
                    <a:pt x="257" y="55"/>
                  </a:cubicBezTo>
                  <a:cubicBezTo>
                    <a:pt x="232" y="20"/>
                    <a:pt x="211" y="11"/>
                    <a:pt x="166" y="0"/>
                  </a:cubicBezTo>
                  <a:cubicBezTo>
                    <a:pt x="175" y="38"/>
                    <a:pt x="183" y="28"/>
                    <a:pt x="192" y="60"/>
                  </a:cubicBezTo>
                  <a:cubicBezTo>
                    <a:pt x="158" y="60"/>
                    <a:pt x="172" y="57"/>
                    <a:pt x="149" y="68"/>
                  </a:cubicBezTo>
                  <a:cubicBezTo>
                    <a:pt x="141" y="32"/>
                    <a:pt x="131" y="4"/>
                    <a:pt x="90" y="0"/>
                  </a:cubicBezTo>
                  <a:cubicBezTo>
                    <a:pt x="87" y="34"/>
                    <a:pt x="82" y="21"/>
                    <a:pt x="82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83" name="Freeform 29"/>
            <p:cNvSpPr/>
            <p:nvPr/>
          </p:nvSpPr>
          <p:spPr bwMode="auto">
            <a:xfrm>
              <a:off x="4900613" y="2216151"/>
              <a:ext cx="61913" cy="57150"/>
            </a:xfrm>
            <a:custGeom>
              <a:avLst/>
              <a:gdLst>
                <a:gd name="T0" fmla="*/ 34 w 271"/>
                <a:gd name="T1" fmla="*/ 102 h 246"/>
                <a:gd name="T2" fmla="*/ 93 w 271"/>
                <a:gd name="T3" fmla="*/ 85 h 246"/>
                <a:gd name="T4" fmla="*/ 110 w 271"/>
                <a:gd name="T5" fmla="*/ 127 h 246"/>
                <a:gd name="T6" fmla="*/ 26 w 271"/>
                <a:gd name="T7" fmla="*/ 110 h 246"/>
                <a:gd name="T8" fmla="*/ 0 w 271"/>
                <a:gd name="T9" fmla="*/ 221 h 246"/>
                <a:gd name="T10" fmla="*/ 212 w 271"/>
                <a:gd name="T11" fmla="*/ 246 h 246"/>
                <a:gd name="T12" fmla="*/ 246 w 271"/>
                <a:gd name="T13" fmla="*/ 246 h 246"/>
                <a:gd name="T14" fmla="*/ 271 w 271"/>
                <a:gd name="T15" fmla="*/ 110 h 246"/>
                <a:gd name="T16" fmla="*/ 121 w 271"/>
                <a:gd name="T17" fmla="*/ 83 h 246"/>
                <a:gd name="T18" fmla="*/ 51 w 271"/>
                <a:gd name="T19" fmla="*/ 0 h 246"/>
                <a:gd name="T20" fmla="*/ 34 w 271"/>
                <a:gd name="T21" fmla="*/ 10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46">
                  <a:moveTo>
                    <a:pt x="34" y="102"/>
                  </a:moveTo>
                  <a:cubicBezTo>
                    <a:pt x="57" y="90"/>
                    <a:pt x="59" y="86"/>
                    <a:pt x="93" y="85"/>
                  </a:cubicBezTo>
                  <a:cubicBezTo>
                    <a:pt x="102" y="116"/>
                    <a:pt x="102" y="96"/>
                    <a:pt x="110" y="127"/>
                  </a:cubicBezTo>
                  <a:cubicBezTo>
                    <a:pt x="37" y="134"/>
                    <a:pt x="92" y="155"/>
                    <a:pt x="26" y="110"/>
                  </a:cubicBezTo>
                  <a:cubicBezTo>
                    <a:pt x="8" y="144"/>
                    <a:pt x="0" y="169"/>
                    <a:pt x="0" y="221"/>
                  </a:cubicBezTo>
                  <a:cubicBezTo>
                    <a:pt x="95" y="213"/>
                    <a:pt x="185" y="129"/>
                    <a:pt x="212" y="246"/>
                  </a:cubicBezTo>
                  <a:lnTo>
                    <a:pt x="246" y="246"/>
                  </a:lnTo>
                  <a:cubicBezTo>
                    <a:pt x="246" y="188"/>
                    <a:pt x="270" y="167"/>
                    <a:pt x="271" y="110"/>
                  </a:cubicBezTo>
                  <a:cubicBezTo>
                    <a:pt x="215" y="140"/>
                    <a:pt x="204" y="160"/>
                    <a:pt x="121" y="83"/>
                  </a:cubicBezTo>
                  <a:cubicBezTo>
                    <a:pt x="56" y="24"/>
                    <a:pt x="114" y="6"/>
                    <a:pt x="51" y="0"/>
                  </a:cubicBezTo>
                  <a:cubicBezTo>
                    <a:pt x="48" y="37"/>
                    <a:pt x="35" y="63"/>
                    <a:pt x="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84" name="Freeform 30"/>
            <p:cNvSpPr/>
            <p:nvPr/>
          </p:nvSpPr>
          <p:spPr bwMode="auto">
            <a:xfrm>
              <a:off x="4700588" y="1784351"/>
              <a:ext cx="17463" cy="30163"/>
            </a:xfrm>
            <a:custGeom>
              <a:avLst/>
              <a:gdLst>
                <a:gd name="T0" fmla="*/ 0 w 76"/>
                <a:gd name="T1" fmla="*/ 52 h 129"/>
                <a:gd name="T2" fmla="*/ 59 w 76"/>
                <a:gd name="T3" fmla="*/ 129 h 129"/>
                <a:gd name="T4" fmla="*/ 76 w 76"/>
                <a:gd name="T5" fmla="*/ 95 h 129"/>
                <a:gd name="T6" fmla="*/ 0 w 76"/>
                <a:gd name="T7" fmla="*/ 5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129">
                  <a:moveTo>
                    <a:pt x="0" y="52"/>
                  </a:moveTo>
                  <a:cubicBezTo>
                    <a:pt x="0" y="115"/>
                    <a:pt x="19" y="109"/>
                    <a:pt x="59" y="129"/>
                  </a:cubicBezTo>
                  <a:cubicBezTo>
                    <a:pt x="61" y="125"/>
                    <a:pt x="76" y="96"/>
                    <a:pt x="76" y="95"/>
                  </a:cubicBezTo>
                  <a:cubicBezTo>
                    <a:pt x="76" y="57"/>
                    <a:pt x="0" y="0"/>
                    <a:pt x="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85" name="Freeform 31"/>
            <p:cNvSpPr/>
            <p:nvPr/>
          </p:nvSpPr>
          <p:spPr bwMode="auto">
            <a:xfrm>
              <a:off x="4854575" y="2428876"/>
              <a:ext cx="3175" cy="1588"/>
            </a:xfrm>
            <a:custGeom>
              <a:avLst/>
              <a:gdLst>
                <a:gd name="T0" fmla="*/ 0 w 8"/>
                <a:gd name="T1" fmla="*/ 10 h 10"/>
                <a:gd name="T2" fmla="*/ 8 w 8"/>
                <a:gd name="T3" fmla="*/ 10 h 10"/>
                <a:gd name="T4" fmla="*/ 1 w 8"/>
                <a:gd name="T5" fmla="*/ 0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8" y="1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  <p:sp>
          <p:nvSpPr>
            <p:cNvPr id="86" name="Freeform 38"/>
            <p:cNvSpPr/>
            <p:nvPr/>
          </p:nvSpPr>
          <p:spPr bwMode="auto">
            <a:xfrm>
              <a:off x="4529138" y="2244726"/>
              <a:ext cx="14288" cy="31750"/>
            </a:xfrm>
            <a:custGeom>
              <a:avLst/>
              <a:gdLst>
                <a:gd name="T0" fmla="*/ 6 w 58"/>
                <a:gd name="T1" fmla="*/ 7 h 134"/>
                <a:gd name="T2" fmla="*/ 57 w 58"/>
                <a:gd name="T3" fmla="*/ 134 h 134"/>
                <a:gd name="T4" fmla="*/ 43 w 58"/>
                <a:gd name="T5" fmla="*/ 0 h 134"/>
                <a:gd name="T6" fmla="*/ 6 w 58"/>
                <a:gd name="T7" fmla="*/ 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" h="134">
                  <a:moveTo>
                    <a:pt x="6" y="7"/>
                  </a:moveTo>
                  <a:cubicBezTo>
                    <a:pt x="2" y="72"/>
                    <a:pt x="0" y="116"/>
                    <a:pt x="57" y="134"/>
                  </a:cubicBezTo>
                  <a:cubicBezTo>
                    <a:pt x="58" y="85"/>
                    <a:pt x="57" y="40"/>
                    <a:pt x="43" y="0"/>
                  </a:cubicBezTo>
                  <a:lnTo>
                    <a:pt x="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/>
                <a:ea typeface="微软雅黑" panose="020B0503020204020204" charset="-122"/>
              </a:endParaRPr>
            </a:p>
          </p:txBody>
        </p:sp>
      </p:grpSp>
      <p:grpSp>
        <p:nvGrpSpPr>
          <p:cNvPr id="17" name="组合 16"/>
          <p:cNvGrpSpPr/>
          <p:nvPr userDrawn="1"/>
        </p:nvGrpSpPr>
        <p:grpSpPr>
          <a:xfrm>
            <a:off x="4532965" y="1519502"/>
            <a:ext cx="3126071" cy="713523"/>
            <a:chOff x="4532965" y="1519502"/>
            <a:chExt cx="3126071" cy="713523"/>
          </a:xfrm>
        </p:grpSpPr>
        <p:grpSp>
          <p:nvGrpSpPr>
            <p:cNvPr id="18" name="组合 17"/>
            <p:cNvGrpSpPr/>
            <p:nvPr/>
          </p:nvGrpSpPr>
          <p:grpSpPr>
            <a:xfrm>
              <a:off x="5382620" y="1548743"/>
              <a:ext cx="2276416" cy="621928"/>
              <a:chOff x="5402262" y="5211762"/>
              <a:chExt cx="3059113" cy="835761"/>
            </a:xfrm>
            <a:solidFill>
              <a:schemeClr val="bg1"/>
            </a:solidFill>
          </p:grpSpPr>
          <p:sp>
            <p:nvSpPr>
              <p:cNvPr id="48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9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50" name="组合 49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54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5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52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3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9" name="组合 18"/>
            <p:cNvGrpSpPr/>
            <p:nvPr/>
          </p:nvGrpSpPr>
          <p:grpSpPr>
            <a:xfrm>
              <a:off x="4532965" y="1519502"/>
              <a:ext cx="721791" cy="713523"/>
              <a:chOff x="4065588" y="1646238"/>
              <a:chExt cx="969963" cy="958850"/>
            </a:xfrm>
            <a:solidFill>
              <a:schemeClr val="bg1"/>
            </a:solidFill>
          </p:grpSpPr>
          <p:sp>
            <p:nvSpPr>
              <p:cNvPr id="20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1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2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3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4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5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6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7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8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9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0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1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2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4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5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6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7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8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9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0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1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2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3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4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5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6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7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  <p:cxnSp>
        <p:nvCxnSpPr>
          <p:cNvPr id="56" name="直接连接符 55"/>
          <p:cNvCxnSpPr/>
          <p:nvPr userDrawn="1"/>
        </p:nvCxnSpPr>
        <p:spPr>
          <a:xfrm>
            <a:off x="408214" y="6044327"/>
            <a:ext cx="1137557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矩形: 圆角 86"/>
          <p:cNvSpPr/>
          <p:nvPr userDrawn="1"/>
        </p:nvSpPr>
        <p:spPr>
          <a:xfrm>
            <a:off x="4015601" y="4044995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标题 75"/>
          <p:cNvSpPr>
            <a:spLocks noGrp="1"/>
          </p:cNvSpPr>
          <p:nvPr>
            <p:ph type="title"/>
          </p:nvPr>
        </p:nvSpPr>
        <p:spPr>
          <a:xfrm>
            <a:off x="838200" y="2508325"/>
            <a:ext cx="105156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ctr">
              <a:defRPr lang="zh-CN" altLang="en-US" sz="5400">
                <a:solidFill>
                  <a:schemeClr val="bg1"/>
                </a:solidFill>
                <a:latin typeface="+mj-ea"/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9" name="文本占位符 79"/>
          <p:cNvSpPr>
            <a:spLocks noGrp="1"/>
          </p:cNvSpPr>
          <p:nvPr>
            <p:ph type="body" sz="quarter" idx="10" hasCustomPrompt="1"/>
          </p:nvPr>
        </p:nvSpPr>
        <p:spPr>
          <a:xfrm>
            <a:off x="2726351" y="3399678"/>
            <a:ext cx="6807201" cy="37866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dist">
              <a:buFont typeface="Arial" panose="020B0604020202020204" pitchFamily="34" charset="0"/>
              <a:buChar char="•"/>
              <a:defRPr/>
            </a:lvl1pPr>
          </a:lstStyle>
          <a:p>
            <a:pPr marL="0" indent="0" algn="dist">
              <a:buNone/>
            </a:pPr>
            <a:r>
              <a:rPr lang="en-US" altLang="zh-CN" sz="2000" dirty="0">
                <a:solidFill>
                  <a:schemeClr val="bg1"/>
                </a:solidFill>
                <a:ea typeface="微软雅黑 Light" panose="020B0502040204020203" pitchFamily="34" charset="-122"/>
              </a:rPr>
              <a:t>Click here to edit the master title style</a:t>
            </a:r>
            <a:endParaRPr lang="zh-CN" altLang="en-US" sz="2000" dirty="0">
              <a:solidFill>
                <a:schemeClr val="bg1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90" name="文本占位符 82"/>
          <p:cNvSpPr>
            <a:spLocks noGrp="1"/>
          </p:cNvSpPr>
          <p:nvPr>
            <p:ph type="body" sz="quarter" idx="11" hasCustomPrompt="1"/>
          </p:nvPr>
        </p:nvSpPr>
        <p:spPr>
          <a:xfrm>
            <a:off x="4015601" y="4039859"/>
            <a:ext cx="1765371" cy="3506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457200" indent="0" algn="ctr">
              <a:buNone/>
              <a:defRPr sz="1600">
                <a:solidFill>
                  <a:schemeClr val="accent1"/>
                </a:solidFill>
              </a:defRPr>
            </a:lvl2pPr>
          </a:lstStyle>
          <a:p>
            <a:pPr lvl="0"/>
            <a:r>
              <a:rPr lang="zh-CN" altLang="en-US" dirty="0"/>
              <a:t>姓名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sp>
        <p:nvSpPr>
          <p:cNvPr id="91" name="矩形: 圆角 90"/>
          <p:cNvSpPr/>
          <p:nvPr userDrawn="1"/>
        </p:nvSpPr>
        <p:spPr>
          <a:xfrm>
            <a:off x="6372539" y="4044995"/>
            <a:ext cx="1765370" cy="3404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文本占位符 82"/>
          <p:cNvSpPr>
            <a:spLocks noGrp="1"/>
          </p:cNvSpPr>
          <p:nvPr>
            <p:ph type="body" sz="quarter" idx="12" hasCustomPrompt="1"/>
          </p:nvPr>
        </p:nvSpPr>
        <p:spPr>
          <a:xfrm>
            <a:off x="6372539" y="4039859"/>
            <a:ext cx="1765371" cy="3506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457200" indent="0" algn="ctr">
              <a:buNone/>
              <a:defRPr sz="1600">
                <a:solidFill>
                  <a:schemeClr val="accent1"/>
                </a:solidFill>
              </a:defRPr>
            </a:lvl2pPr>
          </a:lstStyle>
          <a:p>
            <a:pPr lvl="0"/>
            <a:r>
              <a:rPr lang="zh-CN" altLang="en-US" dirty="0"/>
              <a:t>日期</a:t>
            </a:r>
            <a:endParaRPr lang="zh-CN" altLang="en-US" dirty="0"/>
          </a:p>
          <a:p>
            <a:pPr lvl="1"/>
            <a:endParaRPr lang="zh-CN" altLang="en-US" dirty="0"/>
          </a:p>
        </p:txBody>
      </p:sp>
      <p:grpSp>
        <p:nvGrpSpPr>
          <p:cNvPr id="95" name="组合 94"/>
          <p:cNvGrpSpPr/>
          <p:nvPr userDrawn="1"/>
        </p:nvGrpSpPr>
        <p:grpSpPr>
          <a:xfrm>
            <a:off x="3795131" y="6331235"/>
            <a:ext cx="4766946" cy="452499"/>
            <a:chOff x="3721016" y="5441926"/>
            <a:chExt cx="5306957" cy="503759"/>
          </a:xfrm>
        </p:grpSpPr>
        <p:pic>
          <p:nvPicPr>
            <p:cNvPr id="96" name="图片 95"/>
            <p:cNvPicPr>
              <a:picLocks noChangeAspect="1"/>
            </p:cNvPicPr>
            <p:nvPr/>
          </p:nvPicPr>
          <p:blipFill>
            <a:blip r:embed="rId2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016" y="5441926"/>
              <a:ext cx="2459915" cy="503759"/>
            </a:xfrm>
            <a:prstGeom prst="rect">
              <a:avLst/>
            </a:prstGeom>
          </p:spPr>
        </p:pic>
        <p:pic>
          <p:nvPicPr>
            <p:cNvPr id="97" name="图片 96"/>
            <p:cNvPicPr>
              <a:picLocks noChangeAspect="1"/>
            </p:cNvPicPr>
            <p:nvPr/>
          </p:nvPicPr>
          <p:blipFill>
            <a:blip r:embed="rId3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2928" y="5518467"/>
              <a:ext cx="2725045" cy="350676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 userDrawn="1"/>
        </p:nvSpPr>
        <p:spPr>
          <a:xfrm>
            <a:off x="407987" y="670679"/>
            <a:ext cx="11376026" cy="5565021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矩形: 圆角 6"/>
          <p:cNvSpPr/>
          <p:nvPr userDrawn="1"/>
        </p:nvSpPr>
        <p:spPr>
          <a:xfrm>
            <a:off x="4714753" y="1170542"/>
            <a:ext cx="2762494" cy="276259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4805326" y="1261118"/>
            <a:ext cx="2581349" cy="2581443"/>
          </a:xfrm>
          <a:prstGeom prst="roundRect">
            <a:avLst>
              <a:gd name="adj" fmla="val 50000"/>
            </a:avLst>
          </a:prstGeom>
          <a:noFill/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4314496" y="770335"/>
            <a:ext cx="3563008" cy="3563008"/>
          </a:xfrm>
          <a:prstGeom prst="ellipse">
            <a:avLst/>
          </a:prstGeom>
          <a:noFill/>
          <a:ln>
            <a:gradFill>
              <a:gsLst>
                <a:gs pos="10000">
                  <a:schemeClr val="accent1"/>
                </a:gs>
                <a:gs pos="53000">
                  <a:schemeClr val="bg1"/>
                </a:gs>
                <a:gs pos="9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3946105" y="401944"/>
            <a:ext cx="4299790" cy="4299790"/>
          </a:xfrm>
          <a:prstGeom prst="ellipse">
            <a:avLst/>
          </a:prstGeom>
          <a:noFill/>
          <a:ln>
            <a:gradFill>
              <a:gsLst>
                <a:gs pos="19000">
                  <a:schemeClr val="accent1">
                    <a:alpha val="0"/>
                  </a:schemeClr>
                </a:gs>
                <a:gs pos="53000">
                  <a:schemeClr val="bg1"/>
                </a:gs>
                <a:gs pos="76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314496" y="1645920"/>
            <a:ext cx="326165" cy="32616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7551339" y="3350083"/>
            <a:ext cx="193526" cy="19743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8093244" y="1956947"/>
            <a:ext cx="224564" cy="22456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1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8" name="Freeform 6"/>
          <p:cNvSpPr/>
          <p:nvPr userDrawn="1"/>
        </p:nvSpPr>
        <p:spPr bwMode="auto">
          <a:xfrm>
            <a:off x="-449767" y="529455"/>
            <a:ext cx="2905884" cy="1710187"/>
          </a:xfrm>
          <a:custGeom>
            <a:avLst/>
            <a:gdLst>
              <a:gd name="T0" fmla="*/ 3510 w 4495"/>
              <a:gd name="T1" fmla="*/ 741 h 2642"/>
              <a:gd name="T2" fmla="*/ 3185 w 4495"/>
              <a:gd name="T3" fmla="*/ 1023 h 2642"/>
              <a:gd name="T4" fmla="*/ 3732 w 4495"/>
              <a:gd name="T5" fmla="*/ 1571 h 2642"/>
              <a:gd name="T6" fmla="*/ 4453 w 4495"/>
              <a:gd name="T7" fmla="*/ 1757 h 2642"/>
              <a:gd name="T8" fmla="*/ 725 w 4495"/>
              <a:gd name="T9" fmla="*/ 1957 h 2642"/>
              <a:gd name="T10" fmla="*/ 2100 w 4495"/>
              <a:gd name="T11" fmla="*/ 2171 h 2642"/>
              <a:gd name="T12" fmla="*/ 3175 w 4495"/>
              <a:gd name="T13" fmla="*/ 2386 h 2642"/>
              <a:gd name="T14" fmla="*/ 2639 w 4495"/>
              <a:gd name="T15" fmla="*/ 2600 h 2642"/>
              <a:gd name="T16" fmla="*/ 2714 w 4495"/>
              <a:gd name="T17" fmla="*/ 2484 h 2642"/>
              <a:gd name="T18" fmla="*/ 1960 w 4495"/>
              <a:gd name="T19" fmla="*/ 2363 h 2642"/>
              <a:gd name="T20" fmla="*/ 3653 w 4495"/>
              <a:gd name="T21" fmla="*/ 2111 h 2642"/>
              <a:gd name="T22" fmla="*/ 483 w 4495"/>
              <a:gd name="T23" fmla="*/ 1826 h 2642"/>
              <a:gd name="T24" fmla="*/ 4246 w 4495"/>
              <a:gd name="T25" fmla="*/ 1608 h 2642"/>
              <a:gd name="T26" fmla="*/ 3226 w 4495"/>
              <a:gd name="T27" fmla="*/ 1362 h 2642"/>
              <a:gd name="T28" fmla="*/ 2917 w 4495"/>
              <a:gd name="T29" fmla="*/ 965 h 2642"/>
              <a:gd name="T30" fmla="*/ 2651 w 4495"/>
              <a:gd name="T31" fmla="*/ 569 h 2642"/>
              <a:gd name="T32" fmla="*/ 2698 w 4495"/>
              <a:gd name="T33" fmla="*/ 339 h 2642"/>
              <a:gd name="T34" fmla="*/ 2417 w 4495"/>
              <a:gd name="T35" fmla="*/ 760 h 2642"/>
              <a:gd name="T36" fmla="*/ 2957 w 4495"/>
              <a:gd name="T37" fmla="*/ 1168 h 2642"/>
              <a:gd name="T38" fmla="*/ 2536 w 4495"/>
              <a:gd name="T39" fmla="*/ 1677 h 2642"/>
              <a:gd name="T40" fmla="*/ 2788 w 4495"/>
              <a:gd name="T41" fmla="*/ 1371 h 2642"/>
              <a:gd name="T42" fmla="*/ 2696 w 4495"/>
              <a:gd name="T43" fmla="*/ 1468 h 2642"/>
              <a:gd name="T44" fmla="*/ 2758 w 4495"/>
              <a:gd name="T45" fmla="*/ 1583 h 2642"/>
              <a:gd name="T46" fmla="*/ 2430 w 4495"/>
              <a:gd name="T47" fmla="*/ 1081 h 2642"/>
              <a:gd name="T48" fmla="*/ 2128 w 4495"/>
              <a:gd name="T49" fmla="*/ 612 h 2642"/>
              <a:gd name="T50" fmla="*/ 1747 w 4495"/>
              <a:gd name="T51" fmla="*/ 1209 h 2642"/>
              <a:gd name="T52" fmla="*/ 1956 w 4495"/>
              <a:gd name="T53" fmla="*/ 1028 h 2642"/>
              <a:gd name="T54" fmla="*/ 2026 w 4495"/>
              <a:gd name="T55" fmla="*/ 1148 h 2642"/>
              <a:gd name="T56" fmla="*/ 2025 w 4495"/>
              <a:gd name="T57" fmla="*/ 900 h 2642"/>
              <a:gd name="T58" fmla="*/ 2014 w 4495"/>
              <a:gd name="T59" fmla="*/ 1417 h 2642"/>
              <a:gd name="T60" fmla="*/ 1370 w 4495"/>
              <a:gd name="T61" fmla="*/ 1129 h 2642"/>
              <a:gd name="T62" fmla="*/ 1441 w 4495"/>
              <a:gd name="T63" fmla="*/ 1512 h 2642"/>
              <a:gd name="T64" fmla="*/ 1377 w 4495"/>
              <a:gd name="T65" fmla="*/ 1512 h 2642"/>
              <a:gd name="T66" fmla="*/ 1565 w 4495"/>
              <a:gd name="T67" fmla="*/ 1514 h 2642"/>
              <a:gd name="T68" fmla="*/ 310 w 4495"/>
              <a:gd name="T69" fmla="*/ 1616 h 2642"/>
              <a:gd name="T70" fmla="*/ 700 w 4495"/>
              <a:gd name="T71" fmla="*/ 1359 h 2642"/>
              <a:gd name="T72" fmla="*/ 146 w 4495"/>
              <a:gd name="T73" fmla="*/ 1543 h 2642"/>
              <a:gd name="T74" fmla="*/ 1036 w 4495"/>
              <a:gd name="T75" fmla="*/ 1300 h 2642"/>
              <a:gd name="T76" fmla="*/ 1555 w 4495"/>
              <a:gd name="T77" fmla="*/ 974 h 2642"/>
              <a:gd name="T78" fmla="*/ 2229 w 4495"/>
              <a:gd name="T79" fmla="*/ 428 h 2642"/>
              <a:gd name="T80" fmla="*/ 2497 w 4495"/>
              <a:gd name="T81" fmla="*/ 62 h 2642"/>
              <a:gd name="T82" fmla="*/ 2941 w 4495"/>
              <a:gd name="T83" fmla="*/ 384 h 2642"/>
              <a:gd name="T84" fmla="*/ 3423 w 4495"/>
              <a:gd name="T85" fmla="*/ 610 h 2642"/>
              <a:gd name="T86" fmla="*/ 3857 w 4495"/>
              <a:gd name="T87" fmla="*/ 656 h 2642"/>
              <a:gd name="T88" fmla="*/ 3839 w 4495"/>
              <a:gd name="T89" fmla="*/ 686 h 2642"/>
              <a:gd name="T90" fmla="*/ 3376 w 4495"/>
              <a:gd name="T91" fmla="*/ 585 h 2642"/>
              <a:gd name="T92" fmla="*/ 3112 w 4495"/>
              <a:gd name="T93" fmla="*/ 787 h 2642"/>
              <a:gd name="T94" fmla="*/ 2761 w 4495"/>
              <a:gd name="T95" fmla="*/ 654 h 2642"/>
              <a:gd name="T96" fmla="*/ 2882 w 4495"/>
              <a:gd name="T97" fmla="*/ 706 h 2642"/>
              <a:gd name="T98" fmla="*/ 2992 w 4495"/>
              <a:gd name="T99" fmla="*/ 676 h 2642"/>
              <a:gd name="T100" fmla="*/ 2960 w 4495"/>
              <a:gd name="T101" fmla="*/ 817 h 2642"/>
              <a:gd name="T102" fmla="*/ 3010 w 4495"/>
              <a:gd name="T103" fmla="*/ 599 h 2642"/>
              <a:gd name="T104" fmla="*/ 2580 w 4495"/>
              <a:gd name="T105" fmla="*/ 736 h 2642"/>
              <a:gd name="T106" fmla="*/ 3008 w 4495"/>
              <a:gd name="T107" fmla="*/ 913 h 2642"/>
              <a:gd name="T108" fmla="*/ 3489 w 4495"/>
              <a:gd name="T109" fmla="*/ 733 h 2642"/>
              <a:gd name="T110" fmla="*/ 3887 w 4495"/>
              <a:gd name="T111" fmla="*/ 672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95" h="2642">
                <a:moveTo>
                  <a:pt x="3887" y="672"/>
                </a:moveTo>
                <a:cubicBezTo>
                  <a:pt x="3873" y="700"/>
                  <a:pt x="3861" y="729"/>
                  <a:pt x="3842" y="754"/>
                </a:cubicBezTo>
                <a:cubicBezTo>
                  <a:pt x="3824" y="778"/>
                  <a:pt x="3795" y="780"/>
                  <a:pt x="3767" y="770"/>
                </a:cubicBezTo>
                <a:cubicBezTo>
                  <a:pt x="3743" y="762"/>
                  <a:pt x="3721" y="749"/>
                  <a:pt x="3697" y="739"/>
                </a:cubicBezTo>
                <a:cubicBezTo>
                  <a:pt x="3667" y="727"/>
                  <a:pt x="3637" y="715"/>
                  <a:pt x="3607" y="706"/>
                </a:cubicBezTo>
                <a:cubicBezTo>
                  <a:pt x="3579" y="699"/>
                  <a:pt x="3551" y="704"/>
                  <a:pt x="3524" y="713"/>
                </a:cubicBezTo>
                <a:cubicBezTo>
                  <a:pt x="3510" y="718"/>
                  <a:pt x="3506" y="726"/>
                  <a:pt x="3510" y="741"/>
                </a:cubicBezTo>
                <a:cubicBezTo>
                  <a:pt x="3514" y="764"/>
                  <a:pt x="3517" y="787"/>
                  <a:pt x="3505" y="808"/>
                </a:cubicBezTo>
                <a:cubicBezTo>
                  <a:pt x="3500" y="816"/>
                  <a:pt x="3493" y="824"/>
                  <a:pt x="3484" y="829"/>
                </a:cubicBezTo>
                <a:cubicBezTo>
                  <a:pt x="3452" y="847"/>
                  <a:pt x="3418" y="853"/>
                  <a:pt x="3382" y="840"/>
                </a:cubicBezTo>
                <a:cubicBezTo>
                  <a:pt x="3367" y="835"/>
                  <a:pt x="3351" y="832"/>
                  <a:pt x="3334" y="828"/>
                </a:cubicBezTo>
                <a:cubicBezTo>
                  <a:pt x="3329" y="869"/>
                  <a:pt x="3323" y="912"/>
                  <a:pt x="3281" y="935"/>
                </a:cubicBezTo>
                <a:cubicBezTo>
                  <a:pt x="3240" y="958"/>
                  <a:pt x="3200" y="943"/>
                  <a:pt x="3160" y="924"/>
                </a:cubicBezTo>
                <a:cubicBezTo>
                  <a:pt x="3169" y="959"/>
                  <a:pt x="3176" y="991"/>
                  <a:pt x="3185" y="1023"/>
                </a:cubicBezTo>
                <a:cubicBezTo>
                  <a:pt x="3197" y="1068"/>
                  <a:pt x="3211" y="1112"/>
                  <a:pt x="3223" y="1156"/>
                </a:cubicBezTo>
                <a:cubicBezTo>
                  <a:pt x="3228" y="1171"/>
                  <a:pt x="3231" y="1188"/>
                  <a:pt x="3237" y="1203"/>
                </a:cubicBezTo>
                <a:cubicBezTo>
                  <a:pt x="3250" y="1238"/>
                  <a:pt x="3262" y="1274"/>
                  <a:pt x="3278" y="1308"/>
                </a:cubicBezTo>
                <a:cubicBezTo>
                  <a:pt x="3291" y="1334"/>
                  <a:pt x="3307" y="1358"/>
                  <a:pt x="3326" y="1381"/>
                </a:cubicBezTo>
                <a:cubicBezTo>
                  <a:pt x="3345" y="1405"/>
                  <a:pt x="3367" y="1427"/>
                  <a:pt x="3389" y="1448"/>
                </a:cubicBezTo>
                <a:cubicBezTo>
                  <a:pt x="3421" y="1477"/>
                  <a:pt x="3458" y="1497"/>
                  <a:pt x="3497" y="1514"/>
                </a:cubicBezTo>
                <a:cubicBezTo>
                  <a:pt x="3572" y="1548"/>
                  <a:pt x="3651" y="1563"/>
                  <a:pt x="3732" y="1571"/>
                </a:cubicBezTo>
                <a:cubicBezTo>
                  <a:pt x="3761" y="1573"/>
                  <a:pt x="3790" y="1574"/>
                  <a:pt x="3819" y="1577"/>
                </a:cubicBezTo>
                <a:cubicBezTo>
                  <a:pt x="3938" y="1590"/>
                  <a:pt x="4056" y="1582"/>
                  <a:pt x="4175" y="1581"/>
                </a:cubicBezTo>
                <a:cubicBezTo>
                  <a:pt x="4204" y="1581"/>
                  <a:pt x="4233" y="1578"/>
                  <a:pt x="4262" y="1577"/>
                </a:cubicBezTo>
                <a:cubicBezTo>
                  <a:pt x="4314" y="1576"/>
                  <a:pt x="4366" y="1583"/>
                  <a:pt x="4415" y="1601"/>
                </a:cubicBezTo>
                <a:cubicBezTo>
                  <a:pt x="4438" y="1610"/>
                  <a:pt x="4459" y="1623"/>
                  <a:pt x="4474" y="1644"/>
                </a:cubicBezTo>
                <a:cubicBezTo>
                  <a:pt x="4484" y="1657"/>
                  <a:pt x="4491" y="1669"/>
                  <a:pt x="4493" y="1685"/>
                </a:cubicBezTo>
                <a:cubicBezTo>
                  <a:pt x="4495" y="1718"/>
                  <a:pt x="4477" y="1738"/>
                  <a:pt x="4453" y="1757"/>
                </a:cubicBezTo>
                <a:cubicBezTo>
                  <a:pt x="4426" y="1778"/>
                  <a:pt x="4394" y="1785"/>
                  <a:pt x="4362" y="1790"/>
                </a:cubicBezTo>
                <a:cubicBezTo>
                  <a:pt x="4334" y="1794"/>
                  <a:pt x="4306" y="1798"/>
                  <a:pt x="4278" y="1798"/>
                </a:cubicBezTo>
                <a:cubicBezTo>
                  <a:pt x="3089" y="1799"/>
                  <a:pt x="1900" y="1799"/>
                  <a:pt x="711" y="1798"/>
                </a:cubicBezTo>
                <a:cubicBezTo>
                  <a:pt x="685" y="1798"/>
                  <a:pt x="662" y="1802"/>
                  <a:pt x="643" y="1822"/>
                </a:cubicBezTo>
                <a:cubicBezTo>
                  <a:pt x="615" y="1850"/>
                  <a:pt x="617" y="1910"/>
                  <a:pt x="647" y="1936"/>
                </a:cubicBezTo>
                <a:cubicBezTo>
                  <a:pt x="664" y="1952"/>
                  <a:pt x="683" y="1956"/>
                  <a:pt x="705" y="1957"/>
                </a:cubicBezTo>
                <a:cubicBezTo>
                  <a:pt x="712" y="1957"/>
                  <a:pt x="718" y="1957"/>
                  <a:pt x="725" y="1957"/>
                </a:cubicBezTo>
                <a:cubicBezTo>
                  <a:pt x="1686" y="1957"/>
                  <a:pt x="2647" y="1957"/>
                  <a:pt x="3609" y="1957"/>
                </a:cubicBezTo>
                <a:cubicBezTo>
                  <a:pt x="3654" y="1957"/>
                  <a:pt x="3700" y="1957"/>
                  <a:pt x="3742" y="1974"/>
                </a:cubicBezTo>
                <a:cubicBezTo>
                  <a:pt x="3780" y="1989"/>
                  <a:pt x="3820" y="2007"/>
                  <a:pt x="3827" y="2055"/>
                </a:cubicBezTo>
                <a:cubicBezTo>
                  <a:pt x="3831" y="2081"/>
                  <a:pt x="3823" y="2102"/>
                  <a:pt x="3803" y="2120"/>
                </a:cubicBezTo>
                <a:cubicBezTo>
                  <a:pt x="3758" y="2159"/>
                  <a:pt x="3704" y="2169"/>
                  <a:pt x="3648" y="2170"/>
                </a:cubicBezTo>
                <a:cubicBezTo>
                  <a:pt x="3553" y="2172"/>
                  <a:pt x="3459" y="2171"/>
                  <a:pt x="3364" y="2171"/>
                </a:cubicBezTo>
                <a:cubicBezTo>
                  <a:pt x="2943" y="2171"/>
                  <a:pt x="2521" y="2171"/>
                  <a:pt x="2100" y="2171"/>
                </a:cubicBezTo>
                <a:cubicBezTo>
                  <a:pt x="2045" y="2171"/>
                  <a:pt x="1991" y="2172"/>
                  <a:pt x="1936" y="2171"/>
                </a:cubicBezTo>
                <a:cubicBezTo>
                  <a:pt x="1867" y="2169"/>
                  <a:pt x="1836" y="2241"/>
                  <a:pt x="1862" y="2295"/>
                </a:cubicBezTo>
                <a:cubicBezTo>
                  <a:pt x="1874" y="2318"/>
                  <a:pt x="1896" y="2332"/>
                  <a:pt x="1924" y="2333"/>
                </a:cubicBezTo>
                <a:cubicBezTo>
                  <a:pt x="1931" y="2333"/>
                  <a:pt x="1939" y="2333"/>
                  <a:pt x="1946" y="2333"/>
                </a:cubicBezTo>
                <a:cubicBezTo>
                  <a:pt x="2291" y="2333"/>
                  <a:pt x="2636" y="2332"/>
                  <a:pt x="2981" y="2333"/>
                </a:cubicBezTo>
                <a:cubicBezTo>
                  <a:pt x="3020" y="2333"/>
                  <a:pt x="3059" y="2337"/>
                  <a:pt x="3097" y="2345"/>
                </a:cubicBezTo>
                <a:cubicBezTo>
                  <a:pt x="3125" y="2352"/>
                  <a:pt x="3155" y="2361"/>
                  <a:pt x="3175" y="2386"/>
                </a:cubicBezTo>
                <a:cubicBezTo>
                  <a:pt x="3200" y="2419"/>
                  <a:pt x="3200" y="2433"/>
                  <a:pt x="3175" y="2462"/>
                </a:cubicBezTo>
                <a:cubicBezTo>
                  <a:pt x="3162" y="2477"/>
                  <a:pt x="3145" y="2484"/>
                  <a:pt x="3127" y="2492"/>
                </a:cubicBezTo>
                <a:cubicBezTo>
                  <a:pt x="3080" y="2512"/>
                  <a:pt x="3031" y="2513"/>
                  <a:pt x="2982" y="2513"/>
                </a:cubicBezTo>
                <a:cubicBezTo>
                  <a:pt x="2882" y="2514"/>
                  <a:pt x="2783" y="2515"/>
                  <a:pt x="2684" y="2516"/>
                </a:cubicBezTo>
                <a:cubicBezTo>
                  <a:pt x="2671" y="2516"/>
                  <a:pt x="2658" y="2519"/>
                  <a:pt x="2645" y="2522"/>
                </a:cubicBezTo>
                <a:cubicBezTo>
                  <a:pt x="2627" y="2526"/>
                  <a:pt x="2616" y="2539"/>
                  <a:pt x="2615" y="2556"/>
                </a:cubicBezTo>
                <a:cubicBezTo>
                  <a:pt x="2614" y="2573"/>
                  <a:pt x="2624" y="2594"/>
                  <a:pt x="2639" y="2600"/>
                </a:cubicBezTo>
                <a:cubicBezTo>
                  <a:pt x="2672" y="2617"/>
                  <a:pt x="2707" y="2629"/>
                  <a:pt x="2744" y="2635"/>
                </a:cubicBezTo>
                <a:cubicBezTo>
                  <a:pt x="2751" y="2636"/>
                  <a:pt x="2758" y="2638"/>
                  <a:pt x="2764" y="2642"/>
                </a:cubicBezTo>
                <a:cubicBezTo>
                  <a:pt x="2731" y="2639"/>
                  <a:pt x="2698" y="2638"/>
                  <a:pt x="2665" y="2631"/>
                </a:cubicBezTo>
                <a:cubicBezTo>
                  <a:pt x="2643" y="2626"/>
                  <a:pt x="2620" y="2616"/>
                  <a:pt x="2602" y="2603"/>
                </a:cubicBezTo>
                <a:cubicBezTo>
                  <a:pt x="2580" y="2589"/>
                  <a:pt x="2579" y="2564"/>
                  <a:pt x="2582" y="2539"/>
                </a:cubicBezTo>
                <a:cubicBezTo>
                  <a:pt x="2586" y="2511"/>
                  <a:pt x="2607" y="2497"/>
                  <a:pt x="2631" y="2492"/>
                </a:cubicBezTo>
                <a:cubicBezTo>
                  <a:pt x="2658" y="2487"/>
                  <a:pt x="2686" y="2484"/>
                  <a:pt x="2714" y="2484"/>
                </a:cubicBezTo>
                <a:cubicBezTo>
                  <a:pt x="2817" y="2483"/>
                  <a:pt x="2919" y="2483"/>
                  <a:pt x="3022" y="2483"/>
                </a:cubicBezTo>
                <a:cubicBezTo>
                  <a:pt x="3037" y="2483"/>
                  <a:pt x="3052" y="2483"/>
                  <a:pt x="3066" y="2478"/>
                </a:cubicBezTo>
                <a:cubicBezTo>
                  <a:pt x="3089" y="2471"/>
                  <a:pt x="3114" y="2449"/>
                  <a:pt x="3113" y="2420"/>
                </a:cubicBezTo>
                <a:cubicBezTo>
                  <a:pt x="3111" y="2395"/>
                  <a:pt x="3094" y="2373"/>
                  <a:pt x="3068" y="2368"/>
                </a:cubicBezTo>
                <a:cubicBezTo>
                  <a:pt x="3054" y="2365"/>
                  <a:pt x="3041" y="2363"/>
                  <a:pt x="3027" y="2363"/>
                </a:cubicBezTo>
                <a:cubicBezTo>
                  <a:pt x="2853" y="2363"/>
                  <a:pt x="2679" y="2363"/>
                  <a:pt x="2506" y="2363"/>
                </a:cubicBezTo>
                <a:cubicBezTo>
                  <a:pt x="2324" y="2363"/>
                  <a:pt x="2142" y="2364"/>
                  <a:pt x="1960" y="2363"/>
                </a:cubicBezTo>
                <a:cubicBezTo>
                  <a:pt x="1929" y="2362"/>
                  <a:pt x="1897" y="2360"/>
                  <a:pt x="1868" y="2353"/>
                </a:cubicBezTo>
                <a:cubicBezTo>
                  <a:pt x="1832" y="2343"/>
                  <a:pt x="1797" y="2328"/>
                  <a:pt x="1773" y="2298"/>
                </a:cubicBezTo>
                <a:cubicBezTo>
                  <a:pt x="1748" y="2268"/>
                  <a:pt x="1754" y="2220"/>
                  <a:pt x="1777" y="2197"/>
                </a:cubicBezTo>
                <a:cubicBezTo>
                  <a:pt x="1824" y="2151"/>
                  <a:pt x="1883" y="2143"/>
                  <a:pt x="1943" y="2141"/>
                </a:cubicBezTo>
                <a:cubicBezTo>
                  <a:pt x="1995" y="2140"/>
                  <a:pt x="2046" y="2141"/>
                  <a:pt x="2098" y="2141"/>
                </a:cubicBezTo>
                <a:cubicBezTo>
                  <a:pt x="2591" y="2141"/>
                  <a:pt x="3084" y="2141"/>
                  <a:pt x="3577" y="2141"/>
                </a:cubicBezTo>
                <a:cubicBezTo>
                  <a:pt x="3608" y="2141"/>
                  <a:pt x="3633" y="2134"/>
                  <a:pt x="3653" y="2111"/>
                </a:cubicBezTo>
                <a:cubicBezTo>
                  <a:pt x="3668" y="2094"/>
                  <a:pt x="3670" y="2073"/>
                  <a:pt x="3667" y="2051"/>
                </a:cubicBezTo>
                <a:cubicBezTo>
                  <a:pt x="3663" y="2024"/>
                  <a:pt x="3642" y="2002"/>
                  <a:pt x="3615" y="1998"/>
                </a:cubicBezTo>
                <a:cubicBezTo>
                  <a:pt x="3602" y="1995"/>
                  <a:pt x="3588" y="1994"/>
                  <a:pt x="3575" y="1994"/>
                </a:cubicBezTo>
                <a:cubicBezTo>
                  <a:pt x="2614" y="1994"/>
                  <a:pt x="1653" y="1994"/>
                  <a:pt x="692" y="1994"/>
                </a:cubicBezTo>
                <a:cubicBezTo>
                  <a:pt x="658" y="1994"/>
                  <a:pt x="623" y="1991"/>
                  <a:pt x="589" y="1984"/>
                </a:cubicBezTo>
                <a:cubicBezTo>
                  <a:pt x="563" y="1978"/>
                  <a:pt x="537" y="1966"/>
                  <a:pt x="514" y="1951"/>
                </a:cubicBezTo>
                <a:cubicBezTo>
                  <a:pt x="469" y="1923"/>
                  <a:pt x="456" y="1870"/>
                  <a:pt x="483" y="1826"/>
                </a:cubicBezTo>
                <a:cubicBezTo>
                  <a:pt x="498" y="1802"/>
                  <a:pt x="522" y="1785"/>
                  <a:pt x="549" y="1775"/>
                </a:cubicBezTo>
                <a:cubicBezTo>
                  <a:pt x="595" y="1758"/>
                  <a:pt x="642" y="1753"/>
                  <a:pt x="691" y="1753"/>
                </a:cubicBezTo>
                <a:cubicBezTo>
                  <a:pt x="1148" y="1754"/>
                  <a:pt x="1605" y="1754"/>
                  <a:pt x="2062" y="1754"/>
                </a:cubicBezTo>
                <a:cubicBezTo>
                  <a:pt x="2788" y="1754"/>
                  <a:pt x="3515" y="1754"/>
                  <a:pt x="4241" y="1753"/>
                </a:cubicBezTo>
                <a:cubicBezTo>
                  <a:pt x="4259" y="1753"/>
                  <a:pt x="4278" y="1749"/>
                  <a:pt x="4295" y="1743"/>
                </a:cubicBezTo>
                <a:cubicBezTo>
                  <a:pt x="4328" y="1729"/>
                  <a:pt x="4340" y="1682"/>
                  <a:pt x="4325" y="1650"/>
                </a:cubicBezTo>
                <a:cubicBezTo>
                  <a:pt x="4308" y="1616"/>
                  <a:pt x="4278" y="1607"/>
                  <a:pt x="4246" y="1608"/>
                </a:cubicBezTo>
                <a:cubicBezTo>
                  <a:pt x="4163" y="1609"/>
                  <a:pt x="4080" y="1616"/>
                  <a:pt x="3998" y="1617"/>
                </a:cubicBezTo>
                <a:cubicBezTo>
                  <a:pt x="3903" y="1617"/>
                  <a:pt x="3809" y="1617"/>
                  <a:pt x="3714" y="1611"/>
                </a:cubicBezTo>
                <a:cubicBezTo>
                  <a:pt x="3660" y="1608"/>
                  <a:pt x="3605" y="1595"/>
                  <a:pt x="3551" y="1583"/>
                </a:cubicBezTo>
                <a:cubicBezTo>
                  <a:pt x="3520" y="1576"/>
                  <a:pt x="3489" y="1565"/>
                  <a:pt x="3460" y="1552"/>
                </a:cubicBezTo>
                <a:cubicBezTo>
                  <a:pt x="3434" y="1541"/>
                  <a:pt x="3411" y="1525"/>
                  <a:pt x="3387" y="1512"/>
                </a:cubicBezTo>
                <a:cubicBezTo>
                  <a:pt x="3346" y="1491"/>
                  <a:pt x="3315" y="1457"/>
                  <a:pt x="3282" y="1427"/>
                </a:cubicBezTo>
                <a:cubicBezTo>
                  <a:pt x="3261" y="1408"/>
                  <a:pt x="3245" y="1383"/>
                  <a:pt x="3226" y="1362"/>
                </a:cubicBezTo>
                <a:cubicBezTo>
                  <a:pt x="3213" y="1346"/>
                  <a:pt x="3198" y="1331"/>
                  <a:pt x="3186" y="1315"/>
                </a:cubicBezTo>
                <a:cubicBezTo>
                  <a:pt x="3169" y="1292"/>
                  <a:pt x="3154" y="1267"/>
                  <a:pt x="3139" y="1243"/>
                </a:cubicBezTo>
                <a:cubicBezTo>
                  <a:pt x="3123" y="1218"/>
                  <a:pt x="3109" y="1191"/>
                  <a:pt x="3094" y="1165"/>
                </a:cubicBezTo>
                <a:cubicBezTo>
                  <a:pt x="3090" y="1157"/>
                  <a:pt x="3087" y="1148"/>
                  <a:pt x="3083" y="1139"/>
                </a:cubicBezTo>
                <a:cubicBezTo>
                  <a:pt x="3069" y="1102"/>
                  <a:pt x="3055" y="1066"/>
                  <a:pt x="3041" y="1029"/>
                </a:cubicBezTo>
                <a:cubicBezTo>
                  <a:pt x="3033" y="1006"/>
                  <a:pt x="3024" y="982"/>
                  <a:pt x="3014" y="957"/>
                </a:cubicBezTo>
                <a:cubicBezTo>
                  <a:pt x="2983" y="968"/>
                  <a:pt x="2952" y="977"/>
                  <a:pt x="2917" y="965"/>
                </a:cubicBezTo>
                <a:cubicBezTo>
                  <a:pt x="2884" y="953"/>
                  <a:pt x="2858" y="936"/>
                  <a:pt x="2847" y="899"/>
                </a:cubicBezTo>
                <a:cubicBezTo>
                  <a:pt x="2837" y="901"/>
                  <a:pt x="2827" y="904"/>
                  <a:pt x="2817" y="904"/>
                </a:cubicBezTo>
                <a:cubicBezTo>
                  <a:pt x="2756" y="904"/>
                  <a:pt x="2694" y="898"/>
                  <a:pt x="2638" y="875"/>
                </a:cubicBezTo>
                <a:cubicBezTo>
                  <a:pt x="2589" y="856"/>
                  <a:pt x="2545" y="826"/>
                  <a:pt x="2518" y="777"/>
                </a:cubicBezTo>
                <a:cubicBezTo>
                  <a:pt x="2495" y="736"/>
                  <a:pt x="2493" y="696"/>
                  <a:pt x="2511" y="655"/>
                </a:cubicBezTo>
                <a:cubicBezTo>
                  <a:pt x="2518" y="638"/>
                  <a:pt x="2535" y="624"/>
                  <a:pt x="2549" y="610"/>
                </a:cubicBezTo>
                <a:cubicBezTo>
                  <a:pt x="2577" y="583"/>
                  <a:pt x="2613" y="573"/>
                  <a:pt x="2651" y="569"/>
                </a:cubicBezTo>
                <a:cubicBezTo>
                  <a:pt x="2678" y="566"/>
                  <a:pt x="2706" y="562"/>
                  <a:pt x="2734" y="563"/>
                </a:cubicBezTo>
                <a:cubicBezTo>
                  <a:pt x="2751" y="563"/>
                  <a:pt x="2763" y="559"/>
                  <a:pt x="2770" y="545"/>
                </a:cubicBezTo>
                <a:cubicBezTo>
                  <a:pt x="2780" y="525"/>
                  <a:pt x="2799" y="516"/>
                  <a:pt x="2816" y="506"/>
                </a:cubicBezTo>
                <a:cubicBezTo>
                  <a:pt x="2819" y="505"/>
                  <a:pt x="2822" y="503"/>
                  <a:pt x="2825" y="501"/>
                </a:cubicBezTo>
                <a:cubicBezTo>
                  <a:pt x="2807" y="471"/>
                  <a:pt x="2790" y="441"/>
                  <a:pt x="2770" y="414"/>
                </a:cubicBezTo>
                <a:cubicBezTo>
                  <a:pt x="2757" y="396"/>
                  <a:pt x="2741" y="379"/>
                  <a:pt x="2726" y="363"/>
                </a:cubicBezTo>
                <a:cubicBezTo>
                  <a:pt x="2717" y="354"/>
                  <a:pt x="2708" y="346"/>
                  <a:pt x="2698" y="339"/>
                </a:cubicBezTo>
                <a:cubicBezTo>
                  <a:pt x="2663" y="317"/>
                  <a:pt x="2626" y="323"/>
                  <a:pt x="2589" y="330"/>
                </a:cubicBezTo>
                <a:cubicBezTo>
                  <a:pt x="2558" y="335"/>
                  <a:pt x="2531" y="350"/>
                  <a:pt x="2507" y="369"/>
                </a:cubicBezTo>
                <a:cubicBezTo>
                  <a:pt x="2489" y="383"/>
                  <a:pt x="2475" y="401"/>
                  <a:pt x="2460" y="418"/>
                </a:cubicBezTo>
                <a:cubicBezTo>
                  <a:pt x="2426" y="455"/>
                  <a:pt x="2409" y="501"/>
                  <a:pt x="2389" y="546"/>
                </a:cubicBezTo>
                <a:cubicBezTo>
                  <a:pt x="2378" y="569"/>
                  <a:pt x="2372" y="594"/>
                  <a:pt x="2364" y="619"/>
                </a:cubicBezTo>
                <a:cubicBezTo>
                  <a:pt x="2363" y="622"/>
                  <a:pt x="2364" y="626"/>
                  <a:pt x="2366" y="630"/>
                </a:cubicBezTo>
                <a:cubicBezTo>
                  <a:pt x="2383" y="673"/>
                  <a:pt x="2401" y="716"/>
                  <a:pt x="2417" y="760"/>
                </a:cubicBezTo>
                <a:cubicBezTo>
                  <a:pt x="2429" y="789"/>
                  <a:pt x="2439" y="818"/>
                  <a:pt x="2448" y="848"/>
                </a:cubicBezTo>
                <a:cubicBezTo>
                  <a:pt x="2460" y="888"/>
                  <a:pt x="2471" y="929"/>
                  <a:pt x="2483" y="969"/>
                </a:cubicBezTo>
                <a:cubicBezTo>
                  <a:pt x="2488" y="990"/>
                  <a:pt x="2495" y="1010"/>
                  <a:pt x="2501" y="1031"/>
                </a:cubicBezTo>
                <a:cubicBezTo>
                  <a:pt x="2519" y="1025"/>
                  <a:pt x="2537" y="1017"/>
                  <a:pt x="2556" y="1013"/>
                </a:cubicBezTo>
                <a:cubicBezTo>
                  <a:pt x="2626" y="995"/>
                  <a:pt x="2696" y="998"/>
                  <a:pt x="2764" y="1022"/>
                </a:cubicBezTo>
                <a:cubicBezTo>
                  <a:pt x="2802" y="1035"/>
                  <a:pt x="2839" y="1053"/>
                  <a:pt x="2870" y="1080"/>
                </a:cubicBezTo>
                <a:cubicBezTo>
                  <a:pt x="2901" y="1107"/>
                  <a:pt x="2930" y="1137"/>
                  <a:pt x="2957" y="1168"/>
                </a:cubicBezTo>
                <a:cubicBezTo>
                  <a:pt x="2977" y="1192"/>
                  <a:pt x="2990" y="1222"/>
                  <a:pt x="3002" y="1252"/>
                </a:cubicBezTo>
                <a:cubicBezTo>
                  <a:pt x="3033" y="1327"/>
                  <a:pt x="3031" y="1403"/>
                  <a:pt x="3011" y="1479"/>
                </a:cubicBezTo>
                <a:cubicBezTo>
                  <a:pt x="3004" y="1506"/>
                  <a:pt x="2993" y="1533"/>
                  <a:pt x="2979" y="1556"/>
                </a:cubicBezTo>
                <a:cubicBezTo>
                  <a:pt x="2960" y="1585"/>
                  <a:pt x="2938" y="1612"/>
                  <a:pt x="2911" y="1637"/>
                </a:cubicBezTo>
                <a:cubicBezTo>
                  <a:pt x="2872" y="1674"/>
                  <a:pt x="2826" y="1694"/>
                  <a:pt x="2776" y="1707"/>
                </a:cubicBezTo>
                <a:cubicBezTo>
                  <a:pt x="2725" y="1721"/>
                  <a:pt x="2672" y="1721"/>
                  <a:pt x="2620" y="1709"/>
                </a:cubicBezTo>
                <a:cubicBezTo>
                  <a:pt x="2591" y="1703"/>
                  <a:pt x="2562" y="1692"/>
                  <a:pt x="2536" y="1677"/>
                </a:cubicBezTo>
                <a:cubicBezTo>
                  <a:pt x="2506" y="1659"/>
                  <a:pt x="2481" y="1635"/>
                  <a:pt x="2462" y="1604"/>
                </a:cubicBezTo>
                <a:cubicBezTo>
                  <a:pt x="2419" y="1534"/>
                  <a:pt x="2418" y="1462"/>
                  <a:pt x="2447" y="1390"/>
                </a:cubicBezTo>
                <a:cubicBezTo>
                  <a:pt x="2460" y="1358"/>
                  <a:pt x="2484" y="1331"/>
                  <a:pt x="2511" y="1308"/>
                </a:cubicBezTo>
                <a:cubicBezTo>
                  <a:pt x="2532" y="1290"/>
                  <a:pt x="2557" y="1281"/>
                  <a:pt x="2583" y="1276"/>
                </a:cubicBezTo>
                <a:cubicBezTo>
                  <a:pt x="2602" y="1273"/>
                  <a:pt x="2621" y="1267"/>
                  <a:pt x="2639" y="1269"/>
                </a:cubicBezTo>
                <a:cubicBezTo>
                  <a:pt x="2672" y="1272"/>
                  <a:pt x="2706" y="1280"/>
                  <a:pt x="2733" y="1301"/>
                </a:cubicBezTo>
                <a:cubicBezTo>
                  <a:pt x="2757" y="1319"/>
                  <a:pt x="2777" y="1341"/>
                  <a:pt x="2788" y="1371"/>
                </a:cubicBezTo>
                <a:cubicBezTo>
                  <a:pt x="2795" y="1391"/>
                  <a:pt x="2801" y="1412"/>
                  <a:pt x="2794" y="1431"/>
                </a:cubicBezTo>
                <a:cubicBezTo>
                  <a:pt x="2780" y="1468"/>
                  <a:pt x="2763" y="1501"/>
                  <a:pt x="2720" y="1516"/>
                </a:cubicBezTo>
                <a:cubicBezTo>
                  <a:pt x="2691" y="1527"/>
                  <a:pt x="2639" y="1507"/>
                  <a:pt x="2630" y="1478"/>
                </a:cubicBezTo>
                <a:cubicBezTo>
                  <a:pt x="2624" y="1459"/>
                  <a:pt x="2627" y="1446"/>
                  <a:pt x="2642" y="1433"/>
                </a:cubicBezTo>
                <a:cubicBezTo>
                  <a:pt x="2651" y="1425"/>
                  <a:pt x="2660" y="1417"/>
                  <a:pt x="2669" y="1410"/>
                </a:cubicBezTo>
                <a:cubicBezTo>
                  <a:pt x="2672" y="1427"/>
                  <a:pt x="2674" y="1442"/>
                  <a:pt x="2679" y="1455"/>
                </a:cubicBezTo>
                <a:cubicBezTo>
                  <a:pt x="2681" y="1461"/>
                  <a:pt x="2690" y="1468"/>
                  <a:pt x="2696" y="1468"/>
                </a:cubicBezTo>
                <a:cubicBezTo>
                  <a:pt x="2702" y="1468"/>
                  <a:pt x="2709" y="1460"/>
                  <a:pt x="2712" y="1454"/>
                </a:cubicBezTo>
                <a:cubicBezTo>
                  <a:pt x="2716" y="1448"/>
                  <a:pt x="2719" y="1439"/>
                  <a:pt x="2719" y="1432"/>
                </a:cubicBezTo>
                <a:cubicBezTo>
                  <a:pt x="2721" y="1412"/>
                  <a:pt x="2719" y="1391"/>
                  <a:pt x="2701" y="1379"/>
                </a:cubicBezTo>
                <a:cubicBezTo>
                  <a:pt x="2675" y="1362"/>
                  <a:pt x="2646" y="1361"/>
                  <a:pt x="2618" y="1375"/>
                </a:cubicBezTo>
                <a:cubicBezTo>
                  <a:pt x="2567" y="1402"/>
                  <a:pt x="2544" y="1475"/>
                  <a:pt x="2584" y="1530"/>
                </a:cubicBezTo>
                <a:cubicBezTo>
                  <a:pt x="2599" y="1551"/>
                  <a:pt x="2618" y="1565"/>
                  <a:pt x="2640" y="1576"/>
                </a:cubicBezTo>
                <a:cubicBezTo>
                  <a:pt x="2679" y="1596"/>
                  <a:pt x="2719" y="1596"/>
                  <a:pt x="2758" y="1583"/>
                </a:cubicBezTo>
                <a:cubicBezTo>
                  <a:pt x="2794" y="1571"/>
                  <a:pt x="2824" y="1549"/>
                  <a:pt x="2845" y="1515"/>
                </a:cubicBezTo>
                <a:cubicBezTo>
                  <a:pt x="2890" y="1444"/>
                  <a:pt x="2884" y="1370"/>
                  <a:pt x="2860" y="1296"/>
                </a:cubicBezTo>
                <a:cubicBezTo>
                  <a:pt x="2852" y="1269"/>
                  <a:pt x="2832" y="1245"/>
                  <a:pt x="2816" y="1220"/>
                </a:cubicBezTo>
                <a:cubicBezTo>
                  <a:pt x="2794" y="1187"/>
                  <a:pt x="2760" y="1168"/>
                  <a:pt x="2724" y="1151"/>
                </a:cubicBezTo>
                <a:cubicBezTo>
                  <a:pt x="2663" y="1123"/>
                  <a:pt x="2601" y="1124"/>
                  <a:pt x="2539" y="1143"/>
                </a:cubicBezTo>
                <a:cubicBezTo>
                  <a:pt x="2512" y="1152"/>
                  <a:pt x="2488" y="1169"/>
                  <a:pt x="2461" y="1183"/>
                </a:cubicBezTo>
                <a:cubicBezTo>
                  <a:pt x="2451" y="1151"/>
                  <a:pt x="2442" y="1116"/>
                  <a:pt x="2430" y="1081"/>
                </a:cubicBezTo>
                <a:cubicBezTo>
                  <a:pt x="2417" y="1047"/>
                  <a:pt x="2402" y="1014"/>
                  <a:pt x="2389" y="980"/>
                </a:cubicBezTo>
                <a:cubicBezTo>
                  <a:pt x="2386" y="972"/>
                  <a:pt x="2383" y="964"/>
                  <a:pt x="2380" y="956"/>
                </a:cubicBezTo>
                <a:cubicBezTo>
                  <a:pt x="2366" y="926"/>
                  <a:pt x="2352" y="895"/>
                  <a:pt x="2337" y="865"/>
                </a:cubicBezTo>
                <a:cubicBezTo>
                  <a:pt x="2324" y="841"/>
                  <a:pt x="2309" y="819"/>
                  <a:pt x="2295" y="796"/>
                </a:cubicBezTo>
                <a:cubicBezTo>
                  <a:pt x="2282" y="777"/>
                  <a:pt x="2271" y="757"/>
                  <a:pt x="2257" y="739"/>
                </a:cubicBezTo>
                <a:cubicBezTo>
                  <a:pt x="2237" y="714"/>
                  <a:pt x="2217" y="689"/>
                  <a:pt x="2194" y="667"/>
                </a:cubicBezTo>
                <a:cubicBezTo>
                  <a:pt x="2174" y="647"/>
                  <a:pt x="2152" y="628"/>
                  <a:pt x="2128" y="612"/>
                </a:cubicBezTo>
                <a:cubicBezTo>
                  <a:pt x="2078" y="579"/>
                  <a:pt x="2023" y="567"/>
                  <a:pt x="1963" y="582"/>
                </a:cubicBezTo>
                <a:cubicBezTo>
                  <a:pt x="1930" y="590"/>
                  <a:pt x="1902" y="606"/>
                  <a:pt x="1877" y="629"/>
                </a:cubicBezTo>
                <a:cubicBezTo>
                  <a:pt x="1861" y="644"/>
                  <a:pt x="1843" y="657"/>
                  <a:pt x="1829" y="674"/>
                </a:cubicBezTo>
                <a:cubicBezTo>
                  <a:pt x="1802" y="709"/>
                  <a:pt x="1775" y="745"/>
                  <a:pt x="1757" y="786"/>
                </a:cubicBezTo>
                <a:cubicBezTo>
                  <a:pt x="1741" y="819"/>
                  <a:pt x="1723" y="852"/>
                  <a:pt x="1711" y="886"/>
                </a:cubicBezTo>
                <a:cubicBezTo>
                  <a:pt x="1686" y="963"/>
                  <a:pt x="1678" y="1042"/>
                  <a:pt x="1700" y="1121"/>
                </a:cubicBezTo>
                <a:cubicBezTo>
                  <a:pt x="1709" y="1154"/>
                  <a:pt x="1727" y="1182"/>
                  <a:pt x="1747" y="1209"/>
                </a:cubicBezTo>
                <a:cubicBezTo>
                  <a:pt x="1768" y="1236"/>
                  <a:pt x="1793" y="1257"/>
                  <a:pt x="1822" y="1273"/>
                </a:cubicBezTo>
                <a:cubicBezTo>
                  <a:pt x="1846" y="1286"/>
                  <a:pt x="1874" y="1294"/>
                  <a:pt x="1901" y="1300"/>
                </a:cubicBezTo>
                <a:cubicBezTo>
                  <a:pt x="1943" y="1308"/>
                  <a:pt x="1985" y="1301"/>
                  <a:pt x="2021" y="1276"/>
                </a:cubicBezTo>
                <a:cubicBezTo>
                  <a:pt x="2039" y="1264"/>
                  <a:pt x="2055" y="1247"/>
                  <a:pt x="2067" y="1229"/>
                </a:cubicBezTo>
                <a:cubicBezTo>
                  <a:pt x="2090" y="1197"/>
                  <a:pt x="2102" y="1160"/>
                  <a:pt x="2093" y="1119"/>
                </a:cubicBezTo>
                <a:cubicBezTo>
                  <a:pt x="2081" y="1067"/>
                  <a:pt x="2054" y="1037"/>
                  <a:pt x="2001" y="1027"/>
                </a:cubicBezTo>
                <a:cubicBezTo>
                  <a:pt x="1986" y="1025"/>
                  <a:pt x="1971" y="1026"/>
                  <a:pt x="1956" y="1028"/>
                </a:cubicBezTo>
                <a:cubicBezTo>
                  <a:pt x="1928" y="1033"/>
                  <a:pt x="1907" y="1049"/>
                  <a:pt x="1898" y="1075"/>
                </a:cubicBezTo>
                <a:cubicBezTo>
                  <a:pt x="1889" y="1100"/>
                  <a:pt x="1884" y="1127"/>
                  <a:pt x="1904" y="1150"/>
                </a:cubicBezTo>
                <a:cubicBezTo>
                  <a:pt x="1917" y="1165"/>
                  <a:pt x="1952" y="1169"/>
                  <a:pt x="1967" y="1156"/>
                </a:cubicBezTo>
                <a:cubicBezTo>
                  <a:pt x="1979" y="1147"/>
                  <a:pt x="1975" y="1124"/>
                  <a:pt x="1960" y="1114"/>
                </a:cubicBezTo>
                <a:cubicBezTo>
                  <a:pt x="1953" y="1109"/>
                  <a:pt x="1946" y="1106"/>
                  <a:pt x="1938" y="1101"/>
                </a:cubicBezTo>
                <a:cubicBezTo>
                  <a:pt x="1958" y="1089"/>
                  <a:pt x="1978" y="1080"/>
                  <a:pt x="2000" y="1094"/>
                </a:cubicBezTo>
                <a:cubicBezTo>
                  <a:pt x="2020" y="1106"/>
                  <a:pt x="2031" y="1126"/>
                  <a:pt x="2026" y="1148"/>
                </a:cubicBezTo>
                <a:cubicBezTo>
                  <a:pt x="2022" y="1169"/>
                  <a:pt x="2012" y="1189"/>
                  <a:pt x="1992" y="1203"/>
                </a:cubicBezTo>
                <a:cubicBezTo>
                  <a:pt x="1963" y="1224"/>
                  <a:pt x="1934" y="1226"/>
                  <a:pt x="1901" y="1218"/>
                </a:cubicBezTo>
                <a:cubicBezTo>
                  <a:pt x="1864" y="1209"/>
                  <a:pt x="1837" y="1185"/>
                  <a:pt x="1824" y="1149"/>
                </a:cubicBezTo>
                <a:cubicBezTo>
                  <a:pt x="1804" y="1096"/>
                  <a:pt x="1810" y="1043"/>
                  <a:pt x="1836" y="993"/>
                </a:cubicBezTo>
                <a:cubicBezTo>
                  <a:pt x="1845" y="976"/>
                  <a:pt x="1862" y="964"/>
                  <a:pt x="1875" y="949"/>
                </a:cubicBezTo>
                <a:cubicBezTo>
                  <a:pt x="1901" y="921"/>
                  <a:pt x="1935" y="909"/>
                  <a:pt x="1971" y="905"/>
                </a:cubicBezTo>
                <a:cubicBezTo>
                  <a:pt x="1989" y="902"/>
                  <a:pt x="2008" y="897"/>
                  <a:pt x="2025" y="900"/>
                </a:cubicBezTo>
                <a:cubicBezTo>
                  <a:pt x="2065" y="906"/>
                  <a:pt x="2103" y="915"/>
                  <a:pt x="2137" y="939"/>
                </a:cubicBezTo>
                <a:cubicBezTo>
                  <a:pt x="2169" y="961"/>
                  <a:pt x="2191" y="989"/>
                  <a:pt x="2209" y="1020"/>
                </a:cubicBezTo>
                <a:cubicBezTo>
                  <a:pt x="2221" y="1041"/>
                  <a:pt x="2225" y="1066"/>
                  <a:pt x="2230" y="1090"/>
                </a:cubicBezTo>
                <a:cubicBezTo>
                  <a:pt x="2237" y="1133"/>
                  <a:pt x="2233" y="1176"/>
                  <a:pt x="2217" y="1217"/>
                </a:cubicBezTo>
                <a:cubicBezTo>
                  <a:pt x="2206" y="1244"/>
                  <a:pt x="2189" y="1270"/>
                  <a:pt x="2172" y="1295"/>
                </a:cubicBezTo>
                <a:cubicBezTo>
                  <a:pt x="2159" y="1314"/>
                  <a:pt x="2145" y="1332"/>
                  <a:pt x="2128" y="1348"/>
                </a:cubicBezTo>
                <a:cubicBezTo>
                  <a:pt x="2095" y="1379"/>
                  <a:pt x="2057" y="1401"/>
                  <a:pt x="2014" y="1417"/>
                </a:cubicBezTo>
                <a:cubicBezTo>
                  <a:pt x="1955" y="1439"/>
                  <a:pt x="1894" y="1442"/>
                  <a:pt x="1834" y="1429"/>
                </a:cubicBezTo>
                <a:cubicBezTo>
                  <a:pt x="1798" y="1421"/>
                  <a:pt x="1763" y="1408"/>
                  <a:pt x="1730" y="1389"/>
                </a:cubicBezTo>
                <a:cubicBezTo>
                  <a:pt x="1696" y="1368"/>
                  <a:pt x="1666" y="1344"/>
                  <a:pt x="1640" y="1315"/>
                </a:cubicBezTo>
                <a:cubicBezTo>
                  <a:pt x="1616" y="1289"/>
                  <a:pt x="1594" y="1261"/>
                  <a:pt x="1570" y="1235"/>
                </a:cubicBezTo>
                <a:cubicBezTo>
                  <a:pt x="1557" y="1220"/>
                  <a:pt x="1542" y="1206"/>
                  <a:pt x="1527" y="1193"/>
                </a:cubicBezTo>
                <a:cubicBezTo>
                  <a:pt x="1507" y="1176"/>
                  <a:pt x="1486" y="1159"/>
                  <a:pt x="1464" y="1145"/>
                </a:cubicBezTo>
                <a:cubicBezTo>
                  <a:pt x="1435" y="1128"/>
                  <a:pt x="1403" y="1125"/>
                  <a:pt x="1370" y="1129"/>
                </a:cubicBezTo>
                <a:cubicBezTo>
                  <a:pt x="1318" y="1136"/>
                  <a:pt x="1275" y="1160"/>
                  <a:pt x="1239" y="1196"/>
                </a:cubicBezTo>
                <a:cubicBezTo>
                  <a:pt x="1207" y="1229"/>
                  <a:pt x="1185" y="1267"/>
                  <a:pt x="1167" y="1309"/>
                </a:cubicBezTo>
                <a:cubicBezTo>
                  <a:pt x="1143" y="1367"/>
                  <a:pt x="1138" y="1425"/>
                  <a:pt x="1155" y="1484"/>
                </a:cubicBezTo>
                <a:cubicBezTo>
                  <a:pt x="1164" y="1517"/>
                  <a:pt x="1183" y="1544"/>
                  <a:pt x="1208" y="1567"/>
                </a:cubicBezTo>
                <a:cubicBezTo>
                  <a:pt x="1258" y="1613"/>
                  <a:pt x="1331" y="1616"/>
                  <a:pt x="1384" y="1588"/>
                </a:cubicBezTo>
                <a:cubicBezTo>
                  <a:pt x="1402" y="1578"/>
                  <a:pt x="1421" y="1564"/>
                  <a:pt x="1428" y="1542"/>
                </a:cubicBezTo>
                <a:cubicBezTo>
                  <a:pt x="1431" y="1531"/>
                  <a:pt x="1438" y="1522"/>
                  <a:pt x="1441" y="1512"/>
                </a:cubicBezTo>
                <a:cubicBezTo>
                  <a:pt x="1453" y="1464"/>
                  <a:pt x="1409" y="1390"/>
                  <a:pt x="1345" y="1402"/>
                </a:cubicBezTo>
                <a:cubicBezTo>
                  <a:pt x="1326" y="1406"/>
                  <a:pt x="1309" y="1412"/>
                  <a:pt x="1301" y="1433"/>
                </a:cubicBezTo>
                <a:cubicBezTo>
                  <a:pt x="1294" y="1454"/>
                  <a:pt x="1299" y="1473"/>
                  <a:pt x="1310" y="1490"/>
                </a:cubicBezTo>
                <a:cubicBezTo>
                  <a:pt x="1318" y="1503"/>
                  <a:pt x="1334" y="1501"/>
                  <a:pt x="1338" y="1486"/>
                </a:cubicBezTo>
                <a:cubicBezTo>
                  <a:pt x="1342" y="1473"/>
                  <a:pt x="1341" y="1460"/>
                  <a:pt x="1342" y="1445"/>
                </a:cubicBezTo>
                <a:cubicBezTo>
                  <a:pt x="1361" y="1444"/>
                  <a:pt x="1372" y="1460"/>
                  <a:pt x="1382" y="1474"/>
                </a:cubicBezTo>
                <a:cubicBezTo>
                  <a:pt x="1390" y="1485"/>
                  <a:pt x="1386" y="1499"/>
                  <a:pt x="1377" y="1512"/>
                </a:cubicBezTo>
                <a:cubicBezTo>
                  <a:pt x="1348" y="1550"/>
                  <a:pt x="1294" y="1550"/>
                  <a:pt x="1261" y="1514"/>
                </a:cubicBezTo>
                <a:cubicBezTo>
                  <a:pt x="1225" y="1477"/>
                  <a:pt x="1224" y="1437"/>
                  <a:pt x="1243" y="1394"/>
                </a:cubicBezTo>
                <a:cubicBezTo>
                  <a:pt x="1253" y="1372"/>
                  <a:pt x="1270" y="1356"/>
                  <a:pt x="1290" y="1341"/>
                </a:cubicBezTo>
                <a:cubicBezTo>
                  <a:pt x="1335" y="1309"/>
                  <a:pt x="1384" y="1307"/>
                  <a:pt x="1435" y="1320"/>
                </a:cubicBezTo>
                <a:cubicBezTo>
                  <a:pt x="1451" y="1324"/>
                  <a:pt x="1466" y="1334"/>
                  <a:pt x="1480" y="1343"/>
                </a:cubicBezTo>
                <a:cubicBezTo>
                  <a:pt x="1521" y="1372"/>
                  <a:pt x="1549" y="1410"/>
                  <a:pt x="1559" y="1460"/>
                </a:cubicBezTo>
                <a:cubicBezTo>
                  <a:pt x="1562" y="1477"/>
                  <a:pt x="1567" y="1496"/>
                  <a:pt x="1565" y="1514"/>
                </a:cubicBezTo>
                <a:cubicBezTo>
                  <a:pt x="1561" y="1552"/>
                  <a:pt x="1551" y="1589"/>
                  <a:pt x="1526" y="1621"/>
                </a:cubicBezTo>
                <a:cubicBezTo>
                  <a:pt x="1496" y="1661"/>
                  <a:pt x="1456" y="1685"/>
                  <a:pt x="1408" y="1701"/>
                </a:cubicBezTo>
                <a:cubicBezTo>
                  <a:pt x="1356" y="1718"/>
                  <a:pt x="1304" y="1720"/>
                  <a:pt x="1252" y="1708"/>
                </a:cubicBezTo>
                <a:cubicBezTo>
                  <a:pt x="1218" y="1700"/>
                  <a:pt x="1184" y="1689"/>
                  <a:pt x="1155" y="1665"/>
                </a:cubicBezTo>
                <a:cubicBezTo>
                  <a:pt x="1139" y="1652"/>
                  <a:pt x="1124" y="1638"/>
                  <a:pt x="1107" y="1626"/>
                </a:cubicBezTo>
                <a:cubicBezTo>
                  <a:pt x="1100" y="1621"/>
                  <a:pt x="1089" y="1616"/>
                  <a:pt x="1080" y="1616"/>
                </a:cubicBezTo>
                <a:cubicBezTo>
                  <a:pt x="823" y="1616"/>
                  <a:pt x="567" y="1616"/>
                  <a:pt x="310" y="1616"/>
                </a:cubicBezTo>
                <a:cubicBezTo>
                  <a:pt x="283" y="1616"/>
                  <a:pt x="255" y="1617"/>
                  <a:pt x="228" y="1612"/>
                </a:cubicBezTo>
                <a:cubicBezTo>
                  <a:pt x="187" y="1606"/>
                  <a:pt x="145" y="1598"/>
                  <a:pt x="106" y="1585"/>
                </a:cubicBezTo>
                <a:cubicBezTo>
                  <a:pt x="74" y="1575"/>
                  <a:pt x="44" y="1558"/>
                  <a:pt x="22" y="1531"/>
                </a:cubicBezTo>
                <a:cubicBezTo>
                  <a:pt x="0" y="1505"/>
                  <a:pt x="2" y="1457"/>
                  <a:pt x="27" y="1432"/>
                </a:cubicBezTo>
                <a:cubicBezTo>
                  <a:pt x="68" y="1390"/>
                  <a:pt x="120" y="1378"/>
                  <a:pt x="173" y="1366"/>
                </a:cubicBezTo>
                <a:cubicBezTo>
                  <a:pt x="238" y="1351"/>
                  <a:pt x="303" y="1355"/>
                  <a:pt x="368" y="1356"/>
                </a:cubicBezTo>
                <a:cubicBezTo>
                  <a:pt x="479" y="1356"/>
                  <a:pt x="589" y="1355"/>
                  <a:pt x="700" y="1359"/>
                </a:cubicBezTo>
                <a:cubicBezTo>
                  <a:pt x="785" y="1362"/>
                  <a:pt x="870" y="1372"/>
                  <a:pt x="955" y="1378"/>
                </a:cubicBezTo>
                <a:cubicBezTo>
                  <a:pt x="957" y="1379"/>
                  <a:pt x="959" y="1379"/>
                  <a:pt x="962" y="1383"/>
                </a:cubicBezTo>
                <a:cubicBezTo>
                  <a:pt x="952" y="1384"/>
                  <a:pt x="942" y="1385"/>
                  <a:pt x="931" y="1385"/>
                </a:cubicBezTo>
                <a:cubicBezTo>
                  <a:pt x="786" y="1387"/>
                  <a:pt x="640" y="1389"/>
                  <a:pt x="495" y="1392"/>
                </a:cubicBezTo>
                <a:cubicBezTo>
                  <a:pt x="406" y="1394"/>
                  <a:pt x="316" y="1397"/>
                  <a:pt x="227" y="1400"/>
                </a:cubicBezTo>
                <a:cubicBezTo>
                  <a:pt x="196" y="1401"/>
                  <a:pt x="168" y="1410"/>
                  <a:pt x="144" y="1432"/>
                </a:cubicBezTo>
                <a:cubicBezTo>
                  <a:pt x="115" y="1458"/>
                  <a:pt x="116" y="1518"/>
                  <a:pt x="146" y="1543"/>
                </a:cubicBezTo>
                <a:cubicBezTo>
                  <a:pt x="173" y="1566"/>
                  <a:pt x="204" y="1570"/>
                  <a:pt x="237" y="1570"/>
                </a:cubicBezTo>
                <a:cubicBezTo>
                  <a:pt x="329" y="1571"/>
                  <a:pt x="421" y="1570"/>
                  <a:pt x="513" y="1570"/>
                </a:cubicBezTo>
                <a:cubicBezTo>
                  <a:pt x="689" y="1570"/>
                  <a:pt x="866" y="1570"/>
                  <a:pt x="1042" y="1570"/>
                </a:cubicBezTo>
                <a:cubicBezTo>
                  <a:pt x="1048" y="1570"/>
                  <a:pt x="1054" y="1570"/>
                  <a:pt x="1061" y="1570"/>
                </a:cubicBezTo>
                <a:cubicBezTo>
                  <a:pt x="1055" y="1552"/>
                  <a:pt x="1047" y="1535"/>
                  <a:pt x="1043" y="1518"/>
                </a:cubicBezTo>
                <a:cubicBezTo>
                  <a:pt x="1036" y="1491"/>
                  <a:pt x="1028" y="1464"/>
                  <a:pt x="1025" y="1437"/>
                </a:cubicBezTo>
                <a:cubicBezTo>
                  <a:pt x="1021" y="1391"/>
                  <a:pt x="1025" y="1345"/>
                  <a:pt x="1036" y="1300"/>
                </a:cubicBezTo>
                <a:cubicBezTo>
                  <a:pt x="1044" y="1266"/>
                  <a:pt x="1055" y="1233"/>
                  <a:pt x="1069" y="1202"/>
                </a:cubicBezTo>
                <a:cubicBezTo>
                  <a:pt x="1083" y="1170"/>
                  <a:pt x="1101" y="1139"/>
                  <a:pt x="1121" y="1111"/>
                </a:cubicBezTo>
                <a:cubicBezTo>
                  <a:pt x="1143" y="1080"/>
                  <a:pt x="1170" y="1053"/>
                  <a:pt x="1203" y="1031"/>
                </a:cubicBezTo>
                <a:cubicBezTo>
                  <a:pt x="1264" y="990"/>
                  <a:pt x="1330" y="976"/>
                  <a:pt x="1401" y="989"/>
                </a:cubicBezTo>
                <a:cubicBezTo>
                  <a:pt x="1441" y="997"/>
                  <a:pt x="1479" y="1011"/>
                  <a:pt x="1514" y="1034"/>
                </a:cubicBezTo>
                <a:cubicBezTo>
                  <a:pt x="1524" y="1041"/>
                  <a:pt x="1536" y="1047"/>
                  <a:pt x="1548" y="1054"/>
                </a:cubicBezTo>
                <a:cubicBezTo>
                  <a:pt x="1551" y="1027"/>
                  <a:pt x="1551" y="1000"/>
                  <a:pt x="1555" y="974"/>
                </a:cubicBezTo>
                <a:cubicBezTo>
                  <a:pt x="1564" y="925"/>
                  <a:pt x="1573" y="876"/>
                  <a:pt x="1586" y="827"/>
                </a:cubicBezTo>
                <a:cubicBezTo>
                  <a:pt x="1595" y="790"/>
                  <a:pt x="1607" y="753"/>
                  <a:pt x="1622" y="718"/>
                </a:cubicBezTo>
                <a:cubicBezTo>
                  <a:pt x="1644" y="668"/>
                  <a:pt x="1668" y="619"/>
                  <a:pt x="1698" y="573"/>
                </a:cubicBezTo>
                <a:cubicBezTo>
                  <a:pt x="1733" y="520"/>
                  <a:pt x="1772" y="472"/>
                  <a:pt x="1822" y="433"/>
                </a:cubicBezTo>
                <a:cubicBezTo>
                  <a:pt x="1847" y="414"/>
                  <a:pt x="1875" y="398"/>
                  <a:pt x="1903" y="384"/>
                </a:cubicBezTo>
                <a:cubicBezTo>
                  <a:pt x="1982" y="344"/>
                  <a:pt x="2064" y="345"/>
                  <a:pt x="2147" y="372"/>
                </a:cubicBezTo>
                <a:cubicBezTo>
                  <a:pt x="2178" y="382"/>
                  <a:pt x="2206" y="403"/>
                  <a:pt x="2229" y="428"/>
                </a:cubicBezTo>
                <a:cubicBezTo>
                  <a:pt x="2237" y="436"/>
                  <a:pt x="2245" y="443"/>
                  <a:pt x="2253" y="451"/>
                </a:cubicBezTo>
                <a:cubicBezTo>
                  <a:pt x="2266" y="420"/>
                  <a:pt x="2277" y="389"/>
                  <a:pt x="2290" y="358"/>
                </a:cubicBezTo>
                <a:cubicBezTo>
                  <a:pt x="2306" y="320"/>
                  <a:pt x="2322" y="281"/>
                  <a:pt x="2341" y="244"/>
                </a:cubicBezTo>
                <a:cubicBezTo>
                  <a:pt x="2354" y="216"/>
                  <a:pt x="2369" y="189"/>
                  <a:pt x="2386" y="164"/>
                </a:cubicBezTo>
                <a:cubicBezTo>
                  <a:pt x="2397" y="147"/>
                  <a:pt x="2412" y="133"/>
                  <a:pt x="2427" y="119"/>
                </a:cubicBezTo>
                <a:cubicBezTo>
                  <a:pt x="2444" y="103"/>
                  <a:pt x="2462" y="88"/>
                  <a:pt x="2480" y="72"/>
                </a:cubicBezTo>
                <a:cubicBezTo>
                  <a:pt x="2485" y="68"/>
                  <a:pt x="2491" y="66"/>
                  <a:pt x="2497" y="62"/>
                </a:cubicBezTo>
                <a:cubicBezTo>
                  <a:pt x="2526" y="44"/>
                  <a:pt x="2555" y="30"/>
                  <a:pt x="2587" y="19"/>
                </a:cubicBezTo>
                <a:cubicBezTo>
                  <a:pt x="2624" y="5"/>
                  <a:pt x="2662" y="0"/>
                  <a:pt x="2699" y="9"/>
                </a:cubicBezTo>
                <a:cubicBezTo>
                  <a:pt x="2730" y="15"/>
                  <a:pt x="2760" y="25"/>
                  <a:pt x="2786" y="46"/>
                </a:cubicBezTo>
                <a:cubicBezTo>
                  <a:pt x="2815" y="70"/>
                  <a:pt x="2833" y="99"/>
                  <a:pt x="2848" y="132"/>
                </a:cubicBezTo>
                <a:cubicBezTo>
                  <a:pt x="2859" y="156"/>
                  <a:pt x="2869" y="180"/>
                  <a:pt x="2878" y="204"/>
                </a:cubicBezTo>
                <a:cubicBezTo>
                  <a:pt x="2889" y="235"/>
                  <a:pt x="2899" y="266"/>
                  <a:pt x="2910" y="297"/>
                </a:cubicBezTo>
                <a:cubicBezTo>
                  <a:pt x="2920" y="326"/>
                  <a:pt x="2930" y="355"/>
                  <a:pt x="2941" y="384"/>
                </a:cubicBezTo>
                <a:cubicBezTo>
                  <a:pt x="2962" y="435"/>
                  <a:pt x="2983" y="485"/>
                  <a:pt x="3005" y="536"/>
                </a:cubicBezTo>
                <a:cubicBezTo>
                  <a:pt x="3010" y="548"/>
                  <a:pt x="3018" y="559"/>
                  <a:pt x="3024" y="569"/>
                </a:cubicBezTo>
                <a:cubicBezTo>
                  <a:pt x="3050" y="571"/>
                  <a:pt x="3077" y="574"/>
                  <a:pt x="3104" y="577"/>
                </a:cubicBezTo>
                <a:cubicBezTo>
                  <a:pt x="3107" y="577"/>
                  <a:pt x="3111" y="575"/>
                  <a:pt x="3114" y="572"/>
                </a:cubicBezTo>
                <a:cubicBezTo>
                  <a:pt x="3140" y="543"/>
                  <a:pt x="3172" y="523"/>
                  <a:pt x="3207" y="507"/>
                </a:cubicBezTo>
                <a:cubicBezTo>
                  <a:pt x="3248" y="487"/>
                  <a:pt x="3290" y="482"/>
                  <a:pt x="3334" y="490"/>
                </a:cubicBezTo>
                <a:cubicBezTo>
                  <a:pt x="3393" y="501"/>
                  <a:pt x="3428" y="550"/>
                  <a:pt x="3423" y="610"/>
                </a:cubicBezTo>
                <a:cubicBezTo>
                  <a:pt x="3423" y="616"/>
                  <a:pt x="3422" y="623"/>
                  <a:pt x="3422" y="630"/>
                </a:cubicBezTo>
                <a:cubicBezTo>
                  <a:pt x="3444" y="638"/>
                  <a:pt x="3461" y="626"/>
                  <a:pt x="3477" y="616"/>
                </a:cubicBezTo>
                <a:cubicBezTo>
                  <a:pt x="3489" y="609"/>
                  <a:pt x="3499" y="599"/>
                  <a:pt x="3509" y="590"/>
                </a:cubicBezTo>
                <a:cubicBezTo>
                  <a:pt x="3533" y="568"/>
                  <a:pt x="3573" y="560"/>
                  <a:pt x="3606" y="577"/>
                </a:cubicBezTo>
                <a:cubicBezTo>
                  <a:pt x="3631" y="591"/>
                  <a:pt x="3655" y="608"/>
                  <a:pt x="3679" y="624"/>
                </a:cubicBezTo>
                <a:cubicBezTo>
                  <a:pt x="3716" y="650"/>
                  <a:pt x="3751" y="680"/>
                  <a:pt x="3800" y="677"/>
                </a:cubicBezTo>
                <a:cubicBezTo>
                  <a:pt x="3821" y="675"/>
                  <a:pt x="3841" y="671"/>
                  <a:pt x="3857" y="656"/>
                </a:cubicBezTo>
                <a:cubicBezTo>
                  <a:pt x="3873" y="641"/>
                  <a:pt x="3890" y="628"/>
                  <a:pt x="3906" y="615"/>
                </a:cubicBezTo>
                <a:cubicBezTo>
                  <a:pt x="3930" y="597"/>
                  <a:pt x="3960" y="595"/>
                  <a:pt x="3980" y="607"/>
                </a:cubicBezTo>
                <a:cubicBezTo>
                  <a:pt x="3966" y="611"/>
                  <a:pt x="3948" y="614"/>
                  <a:pt x="3933" y="621"/>
                </a:cubicBezTo>
                <a:cubicBezTo>
                  <a:pt x="3925" y="624"/>
                  <a:pt x="3919" y="633"/>
                  <a:pt x="3913" y="639"/>
                </a:cubicBezTo>
                <a:cubicBezTo>
                  <a:pt x="3909" y="643"/>
                  <a:pt x="3905" y="645"/>
                  <a:pt x="3901" y="648"/>
                </a:cubicBezTo>
                <a:cubicBezTo>
                  <a:pt x="3897" y="650"/>
                  <a:pt x="3893" y="651"/>
                  <a:pt x="3890" y="653"/>
                </a:cubicBezTo>
                <a:cubicBezTo>
                  <a:pt x="3873" y="664"/>
                  <a:pt x="3857" y="676"/>
                  <a:pt x="3839" y="686"/>
                </a:cubicBezTo>
                <a:cubicBezTo>
                  <a:pt x="3801" y="708"/>
                  <a:pt x="3761" y="707"/>
                  <a:pt x="3722" y="692"/>
                </a:cubicBezTo>
                <a:cubicBezTo>
                  <a:pt x="3690" y="679"/>
                  <a:pt x="3661" y="658"/>
                  <a:pt x="3631" y="641"/>
                </a:cubicBezTo>
                <a:cubicBezTo>
                  <a:pt x="3623" y="636"/>
                  <a:pt x="3615" y="629"/>
                  <a:pt x="3607" y="624"/>
                </a:cubicBezTo>
                <a:cubicBezTo>
                  <a:pt x="3564" y="599"/>
                  <a:pt x="3530" y="583"/>
                  <a:pt x="3492" y="627"/>
                </a:cubicBezTo>
                <a:cubicBezTo>
                  <a:pt x="3475" y="646"/>
                  <a:pt x="3438" y="653"/>
                  <a:pt x="3414" y="641"/>
                </a:cubicBezTo>
                <a:cubicBezTo>
                  <a:pt x="3409" y="638"/>
                  <a:pt x="3406" y="631"/>
                  <a:pt x="3402" y="626"/>
                </a:cubicBezTo>
                <a:cubicBezTo>
                  <a:pt x="3393" y="612"/>
                  <a:pt x="3388" y="595"/>
                  <a:pt x="3376" y="585"/>
                </a:cubicBezTo>
                <a:cubicBezTo>
                  <a:pt x="3351" y="564"/>
                  <a:pt x="3320" y="552"/>
                  <a:pt x="3286" y="550"/>
                </a:cubicBezTo>
                <a:cubicBezTo>
                  <a:pt x="3230" y="545"/>
                  <a:pt x="3176" y="550"/>
                  <a:pt x="3130" y="586"/>
                </a:cubicBezTo>
                <a:cubicBezTo>
                  <a:pt x="3139" y="591"/>
                  <a:pt x="3148" y="597"/>
                  <a:pt x="3157" y="600"/>
                </a:cubicBezTo>
                <a:cubicBezTo>
                  <a:pt x="3191" y="611"/>
                  <a:pt x="3211" y="636"/>
                  <a:pt x="3222" y="666"/>
                </a:cubicBezTo>
                <a:cubicBezTo>
                  <a:pt x="3228" y="680"/>
                  <a:pt x="3227" y="699"/>
                  <a:pt x="3221" y="713"/>
                </a:cubicBezTo>
                <a:cubicBezTo>
                  <a:pt x="3209" y="742"/>
                  <a:pt x="3184" y="759"/>
                  <a:pt x="3152" y="765"/>
                </a:cubicBezTo>
                <a:cubicBezTo>
                  <a:pt x="3136" y="768"/>
                  <a:pt x="3124" y="775"/>
                  <a:pt x="3112" y="787"/>
                </a:cubicBezTo>
                <a:cubicBezTo>
                  <a:pt x="3096" y="806"/>
                  <a:pt x="3075" y="821"/>
                  <a:pt x="3057" y="838"/>
                </a:cubicBezTo>
                <a:cubicBezTo>
                  <a:pt x="3029" y="864"/>
                  <a:pt x="2988" y="871"/>
                  <a:pt x="2955" y="855"/>
                </a:cubicBezTo>
                <a:cubicBezTo>
                  <a:pt x="2932" y="844"/>
                  <a:pt x="2914" y="828"/>
                  <a:pt x="2899" y="808"/>
                </a:cubicBezTo>
                <a:cubicBezTo>
                  <a:pt x="2893" y="798"/>
                  <a:pt x="2886" y="794"/>
                  <a:pt x="2873" y="796"/>
                </a:cubicBezTo>
                <a:cubicBezTo>
                  <a:pt x="2835" y="803"/>
                  <a:pt x="2796" y="797"/>
                  <a:pt x="2761" y="782"/>
                </a:cubicBezTo>
                <a:cubicBezTo>
                  <a:pt x="2745" y="775"/>
                  <a:pt x="2728" y="763"/>
                  <a:pt x="2720" y="749"/>
                </a:cubicBezTo>
                <a:cubicBezTo>
                  <a:pt x="2698" y="711"/>
                  <a:pt x="2717" y="670"/>
                  <a:pt x="2761" y="654"/>
                </a:cubicBezTo>
                <a:cubicBezTo>
                  <a:pt x="2803" y="638"/>
                  <a:pt x="2847" y="632"/>
                  <a:pt x="2892" y="634"/>
                </a:cubicBezTo>
                <a:cubicBezTo>
                  <a:pt x="2902" y="635"/>
                  <a:pt x="2913" y="634"/>
                  <a:pt x="2923" y="633"/>
                </a:cubicBezTo>
                <a:cubicBezTo>
                  <a:pt x="2963" y="628"/>
                  <a:pt x="3001" y="631"/>
                  <a:pt x="3035" y="654"/>
                </a:cubicBezTo>
                <a:cubicBezTo>
                  <a:pt x="3059" y="670"/>
                  <a:pt x="3062" y="709"/>
                  <a:pt x="3040" y="725"/>
                </a:cubicBezTo>
                <a:cubicBezTo>
                  <a:pt x="3008" y="749"/>
                  <a:pt x="2972" y="762"/>
                  <a:pt x="2932" y="754"/>
                </a:cubicBezTo>
                <a:cubicBezTo>
                  <a:pt x="2918" y="751"/>
                  <a:pt x="2904" y="741"/>
                  <a:pt x="2891" y="732"/>
                </a:cubicBezTo>
                <a:cubicBezTo>
                  <a:pt x="2882" y="727"/>
                  <a:pt x="2877" y="716"/>
                  <a:pt x="2882" y="706"/>
                </a:cubicBezTo>
                <a:cubicBezTo>
                  <a:pt x="2889" y="696"/>
                  <a:pt x="2896" y="682"/>
                  <a:pt x="2911" y="681"/>
                </a:cubicBezTo>
                <a:cubicBezTo>
                  <a:pt x="2914" y="680"/>
                  <a:pt x="2918" y="683"/>
                  <a:pt x="2922" y="685"/>
                </a:cubicBezTo>
                <a:cubicBezTo>
                  <a:pt x="2920" y="688"/>
                  <a:pt x="2918" y="692"/>
                  <a:pt x="2916" y="695"/>
                </a:cubicBezTo>
                <a:cubicBezTo>
                  <a:pt x="2912" y="700"/>
                  <a:pt x="2903" y="706"/>
                  <a:pt x="2904" y="709"/>
                </a:cubicBezTo>
                <a:cubicBezTo>
                  <a:pt x="2906" y="717"/>
                  <a:pt x="2911" y="726"/>
                  <a:pt x="2918" y="730"/>
                </a:cubicBezTo>
                <a:cubicBezTo>
                  <a:pt x="2935" y="740"/>
                  <a:pt x="2953" y="735"/>
                  <a:pt x="2971" y="727"/>
                </a:cubicBezTo>
                <a:cubicBezTo>
                  <a:pt x="2992" y="718"/>
                  <a:pt x="2999" y="694"/>
                  <a:pt x="2992" y="676"/>
                </a:cubicBezTo>
                <a:cubicBezTo>
                  <a:pt x="2980" y="647"/>
                  <a:pt x="2951" y="637"/>
                  <a:pt x="2926" y="642"/>
                </a:cubicBezTo>
                <a:cubicBezTo>
                  <a:pt x="2917" y="644"/>
                  <a:pt x="2908" y="647"/>
                  <a:pt x="2900" y="647"/>
                </a:cubicBezTo>
                <a:cubicBezTo>
                  <a:pt x="2863" y="644"/>
                  <a:pt x="2830" y="655"/>
                  <a:pt x="2798" y="674"/>
                </a:cubicBezTo>
                <a:cubicBezTo>
                  <a:pt x="2760" y="696"/>
                  <a:pt x="2767" y="734"/>
                  <a:pt x="2797" y="754"/>
                </a:cubicBezTo>
                <a:cubicBezTo>
                  <a:pt x="2826" y="773"/>
                  <a:pt x="2858" y="782"/>
                  <a:pt x="2893" y="778"/>
                </a:cubicBezTo>
                <a:cubicBezTo>
                  <a:pt x="2896" y="778"/>
                  <a:pt x="2898" y="780"/>
                  <a:pt x="2900" y="782"/>
                </a:cubicBezTo>
                <a:cubicBezTo>
                  <a:pt x="2920" y="794"/>
                  <a:pt x="2939" y="808"/>
                  <a:pt x="2960" y="817"/>
                </a:cubicBezTo>
                <a:cubicBezTo>
                  <a:pt x="3003" y="837"/>
                  <a:pt x="3049" y="823"/>
                  <a:pt x="3082" y="781"/>
                </a:cubicBezTo>
                <a:cubicBezTo>
                  <a:pt x="3095" y="765"/>
                  <a:pt x="3112" y="757"/>
                  <a:pt x="3131" y="751"/>
                </a:cubicBezTo>
                <a:cubicBezTo>
                  <a:pt x="3148" y="747"/>
                  <a:pt x="3163" y="736"/>
                  <a:pt x="3167" y="718"/>
                </a:cubicBezTo>
                <a:cubicBezTo>
                  <a:pt x="3173" y="688"/>
                  <a:pt x="3174" y="660"/>
                  <a:pt x="3154" y="633"/>
                </a:cubicBezTo>
                <a:cubicBezTo>
                  <a:pt x="3137" y="609"/>
                  <a:pt x="3116" y="593"/>
                  <a:pt x="3089" y="589"/>
                </a:cubicBezTo>
                <a:cubicBezTo>
                  <a:pt x="3065" y="585"/>
                  <a:pt x="3040" y="581"/>
                  <a:pt x="3018" y="598"/>
                </a:cubicBezTo>
                <a:cubicBezTo>
                  <a:pt x="3016" y="599"/>
                  <a:pt x="3012" y="600"/>
                  <a:pt x="3010" y="599"/>
                </a:cubicBezTo>
                <a:cubicBezTo>
                  <a:pt x="3001" y="596"/>
                  <a:pt x="2991" y="593"/>
                  <a:pt x="2984" y="588"/>
                </a:cubicBezTo>
                <a:cubicBezTo>
                  <a:pt x="2968" y="577"/>
                  <a:pt x="2954" y="563"/>
                  <a:pt x="2937" y="553"/>
                </a:cubicBezTo>
                <a:cubicBezTo>
                  <a:pt x="2925" y="546"/>
                  <a:pt x="2911" y="542"/>
                  <a:pt x="2897" y="541"/>
                </a:cubicBezTo>
                <a:cubicBezTo>
                  <a:pt x="2849" y="535"/>
                  <a:pt x="2804" y="539"/>
                  <a:pt x="2767" y="577"/>
                </a:cubicBezTo>
                <a:cubicBezTo>
                  <a:pt x="2764" y="581"/>
                  <a:pt x="2756" y="582"/>
                  <a:pt x="2750" y="581"/>
                </a:cubicBezTo>
                <a:cubicBezTo>
                  <a:pt x="2709" y="578"/>
                  <a:pt x="2669" y="580"/>
                  <a:pt x="2633" y="604"/>
                </a:cubicBezTo>
                <a:cubicBezTo>
                  <a:pt x="2597" y="627"/>
                  <a:pt x="2565" y="676"/>
                  <a:pt x="2580" y="736"/>
                </a:cubicBezTo>
                <a:cubicBezTo>
                  <a:pt x="2585" y="756"/>
                  <a:pt x="2591" y="776"/>
                  <a:pt x="2603" y="792"/>
                </a:cubicBezTo>
                <a:cubicBezTo>
                  <a:pt x="2615" y="810"/>
                  <a:pt x="2633" y="825"/>
                  <a:pt x="2651" y="837"/>
                </a:cubicBezTo>
                <a:cubicBezTo>
                  <a:pt x="2675" y="853"/>
                  <a:pt x="2700" y="867"/>
                  <a:pt x="2727" y="878"/>
                </a:cubicBezTo>
                <a:cubicBezTo>
                  <a:pt x="2762" y="892"/>
                  <a:pt x="2800" y="888"/>
                  <a:pt x="2837" y="886"/>
                </a:cubicBezTo>
                <a:cubicBezTo>
                  <a:pt x="2845" y="886"/>
                  <a:pt x="2854" y="888"/>
                  <a:pt x="2862" y="890"/>
                </a:cubicBezTo>
                <a:cubicBezTo>
                  <a:pt x="2881" y="896"/>
                  <a:pt x="2900" y="906"/>
                  <a:pt x="2921" y="909"/>
                </a:cubicBezTo>
                <a:cubicBezTo>
                  <a:pt x="2950" y="913"/>
                  <a:pt x="2979" y="913"/>
                  <a:pt x="3008" y="913"/>
                </a:cubicBezTo>
                <a:cubicBezTo>
                  <a:pt x="3022" y="913"/>
                  <a:pt x="3035" y="909"/>
                  <a:pt x="3047" y="903"/>
                </a:cubicBezTo>
                <a:cubicBezTo>
                  <a:pt x="3067" y="894"/>
                  <a:pt x="3085" y="881"/>
                  <a:pt x="3102" y="871"/>
                </a:cubicBezTo>
                <a:cubicBezTo>
                  <a:pt x="3143" y="891"/>
                  <a:pt x="3186" y="899"/>
                  <a:pt x="3231" y="892"/>
                </a:cubicBezTo>
                <a:cubicBezTo>
                  <a:pt x="3279" y="883"/>
                  <a:pt x="3307" y="850"/>
                  <a:pt x="3329" y="808"/>
                </a:cubicBezTo>
                <a:cubicBezTo>
                  <a:pt x="3346" y="808"/>
                  <a:pt x="3364" y="810"/>
                  <a:pt x="3382" y="808"/>
                </a:cubicBezTo>
                <a:cubicBezTo>
                  <a:pt x="3400" y="806"/>
                  <a:pt x="3419" y="802"/>
                  <a:pt x="3436" y="796"/>
                </a:cubicBezTo>
                <a:cubicBezTo>
                  <a:pt x="3462" y="788"/>
                  <a:pt x="3491" y="759"/>
                  <a:pt x="3489" y="733"/>
                </a:cubicBezTo>
                <a:cubicBezTo>
                  <a:pt x="3488" y="718"/>
                  <a:pt x="3494" y="709"/>
                  <a:pt x="3502" y="697"/>
                </a:cubicBezTo>
                <a:cubicBezTo>
                  <a:pt x="3521" y="669"/>
                  <a:pt x="3547" y="663"/>
                  <a:pt x="3576" y="671"/>
                </a:cubicBezTo>
                <a:cubicBezTo>
                  <a:pt x="3606" y="678"/>
                  <a:pt x="3634" y="690"/>
                  <a:pt x="3663" y="700"/>
                </a:cubicBezTo>
                <a:cubicBezTo>
                  <a:pt x="3677" y="705"/>
                  <a:pt x="3692" y="709"/>
                  <a:pt x="3705" y="716"/>
                </a:cubicBezTo>
                <a:cubicBezTo>
                  <a:pt x="3736" y="731"/>
                  <a:pt x="3769" y="735"/>
                  <a:pt x="3802" y="730"/>
                </a:cubicBezTo>
                <a:cubicBezTo>
                  <a:pt x="3813" y="728"/>
                  <a:pt x="3823" y="723"/>
                  <a:pt x="3832" y="719"/>
                </a:cubicBezTo>
                <a:cubicBezTo>
                  <a:pt x="3855" y="709"/>
                  <a:pt x="3872" y="691"/>
                  <a:pt x="3887" y="67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Freeform 6"/>
          <p:cNvSpPr/>
          <p:nvPr userDrawn="1"/>
        </p:nvSpPr>
        <p:spPr bwMode="auto">
          <a:xfrm>
            <a:off x="9662784" y="4166738"/>
            <a:ext cx="2905884" cy="1710187"/>
          </a:xfrm>
          <a:custGeom>
            <a:avLst/>
            <a:gdLst>
              <a:gd name="T0" fmla="*/ 3510 w 4495"/>
              <a:gd name="T1" fmla="*/ 741 h 2642"/>
              <a:gd name="T2" fmla="*/ 3185 w 4495"/>
              <a:gd name="T3" fmla="*/ 1023 h 2642"/>
              <a:gd name="T4" fmla="*/ 3732 w 4495"/>
              <a:gd name="T5" fmla="*/ 1571 h 2642"/>
              <a:gd name="T6" fmla="*/ 4453 w 4495"/>
              <a:gd name="T7" fmla="*/ 1757 h 2642"/>
              <a:gd name="T8" fmla="*/ 725 w 4495"/>
              <a:gd name="T9" fmla="*/ 1957 h 2642"/>
              <a:gd name="T10" fmla="*/ 2100 w 4495"/>
              <a:gd name="T11" fmla="*/ 2171 h 2642"/>
              <a:gd name="T12" fmla="*/ 3175 w 4495"/>
              <a:gd name="T13" fmla="*/ 2386 h 2642"/>
              <a:gd name="T14" fmla="*/ 2639 w 4495"/>
              <a:gd name="T15" fmla="*/ 2600 h 2642"/>
              <a:gd name="T16" fmla="*/ 2714 w 4495"/>
              <a:gd name="T17" fmla="*/ 2484 h 2642"/>
              <a:gd name="T18" fmla="*/ 1960 w 4495"/>
              <a:gd name="T19" fmla="*/ 2363 h 2642"/>
              <a:gd name="T20" fmla="*/ 3653 w 4495"/>
              <a:gd name="T21" fmla="*/ 2111 h 2642"/>
              <a:gd name="T22" fmla="*/ 483 w 4495"/>
              <a:gd name="T23" fmla="*/ 1826 h 2642"/>
              <a:gd name="T24" fmla="*/ 4246 w 4495"/>
              <a:gd name="T25" fmla="*/ 1608 h 2642"/>
              <a:gd name="T26" fmla="*/ 3226 w 4495"/>
              <a:gd name="T27" fmla="*/ 1362 h 2642"/>
              <a:gd name="T28" fmla="*/ 2917 w 4495"/>
              <a:gd name="T29" fmla="*/ 965 h 2642"/>
              <a:gd name="T30" fmla="*/ 2651 w 4495"/>
              <a:gd name="T31" fmla="*/ 569 h 2642"/>
              <a:gd name="T32" fmla="*/ 2698 w 4495"/>
              <a:gd name="T33" fmla="*/ 339 h 2642"/>
              <a:gd name="T34" fmla="*/ 2417 w 4495"/>
              <a:gd name="T35" fmla="*/ 760 h 2642"/>
              <a:gd name="T36" fmla="*/ 2957 w 4495"/>
              <a:gd name="T37" fmla="*/ 1168 h 2642"/>
              <a:gd name="T38" fmla="*/ 2536 w 4495"/>
              <a:gd name="T39" fmla="*/ 1677 h 2642"/>
              <a:gd name="T40" fmla="*/ 2788 w 4495"/>
              <a:gd name="T41" fmla="*/ 1371 h 2642"/>
              <a:gd name="T42" fmla="*/ 2696 w 4495"/>
              <a:gd name="T43" fmla="*/ 1468 h 2642"/>
              <a:gd name="T44" fmla="*/ 2758 w 4495"/>
              <a:gd name="T45" fmla="*/ 1583 h 2642"/>
              <a:gd name="T46" fmla="*/ 2430 w 4495"/>
              <a:gd name="T47" fmla="*/ 1081 h 2642"/>
              <a:gd name="T48" fmla="*/ 2128 w 4495"/>
              <a:gd name="T49" fmla="*/ 612 h 2642"/>
              <a:gd name="T50" fmla="*/ 1747 w 4495"/>
              <a:gd name="T51" fmla="*/ 1209 h 2642"/>
              <a:gd name="T52" fmla="*/ 1956 w 4495"/>
              <a:gd name="T53" fmla="*/ 1028 h 2642"/>
              <a:gd name="T54" fmla="*/ 2026 w 4495"/>
              <a:gd name="T55" fmla="*/ 1148 h 2642"/>
              <a:gd name="T56" fmla="*/ 2025 w 4495"/>
              <a:gd name="T57" fmla="*/ 900 h 2642"/>
              <a:gd name="T58" fmla="*/ 2014 w 4495"/>
              <a:gd name="T59" fmla="*/ 1417 h 2642"/>
              <a:gd name="T60" fmla="*/ 1370 w 4495"/>
              <a:gd name="T61" fmla="*/ 1129 h 2642"/>
              <a:gd name="T62" fmla="*/ 1441 w 4495"/>
              <a:gd name="T63" fmla="*/ 1512 h 2642"/>
              <a:gd name="T64" fmla="*/ 1377 w 4495"/>
              <a:gd name="T65" fmla="*/ 1512 h 2642"/>
              <a:gd name="T66" fmla="*/ 1565 w 4495"/>
              <a:gd name="T67" fmla="*/ 1514 h 2642"/>
              <a:gd name="T68" fmla="*/ 310 w 4495"/>
              <a:gd name="T69" fmla="*/ 1616 h 2642"/>
              <a:gd name="T70" fmla="*/ 700 w 4495"/>
              <a:gd name="T71" fmla="*/ 1359 h 2642"/>
              <a:gd name="T72" fmla="*/ 146 w 4495"/>
              <a:gd name="T73" fmla="*/ 1543 h 2642"/>
              <a:gd name="T74" fmla="*/ 1036 w 4495"/>
              <a:gd name="T75" fmla="*/ 1300 h 2642"/>
              <a:gd name="T76" fmla="*/ 1555 w 4495"/>
              <a:gd name="T77" fmla="*/ 974 h 2642"/>
              <a:gd name="T78" fmla="*/ 2229 w 4495"/>
              <a:gd name="T79" fmla="*/ 428 h 2642"/>
              <a:gd name="T80" fmla="*/ 2497 w 4495"/>
              <a:gd name="T81" fmla="*/ 62 h 2642"/>
              <a:gd name="T82" fmla="*/ 2941 w 4495"/>
              <a:gd name="T83" fmla="*/ 384 h 2642"/>
              <a:gd name="T84" fmla="*/ 3423 w 4495"/>
              <a:gd name="T85" fmla="*/ 610 h 2642"/>
              <a:gd name="T86" fmla="*/ 3857 w 4495"/>
              <a:gd name="T87" fmla="*/ 656 h 2642"/>
              <a:gd name="T88" fmla="*/ 3839 w 4495"/>
              <a:gd name="T89" fmla="*/ 686 h 2642"/>
              <a:gd name="T90" fmla="*/ 3376 w 4495"/>
              <a:gd name="T91" fmla="*/ 585 h 2642"/>
              <a:gd name="T92" fmla="*/ 3112 w 4495"/>
              <a:gd name="T93" fmla="*/ 787 h 2642"/>
              <a:gd name="T94" fmla="*/ 2761 w 4495"/>
              <a:gd name="T95" fmla="*/ 654 h 2642"/>
              <a:gd name="T96" fmla="*/ 2882 w 4495"/>
              <a:gd name="T97" fmla="*/ 706 h 2642"/>
              <a:gd name="T98" fmla="*/ 2992 w 4495"/>
              <a:gd name="T99" fmla="*/ 676 h 2642"/>
              <a:gd name="T100" fmla="*/ 2960 w 4495"/>
              <a:gd name="T101" fmla="*/ 817 h 2642"/>
              <a:gd name="T102" fmla="*/ 3010 w 4495"/>
              <a:gd name="T103" fmla="*/ 599 h 2642"/>
              <a:gd name="T104" fmla="*/ 2580 w 4495"/>
              <a:gd name="T105" fmla="*/ 736 h 2642"/>
              <a:gd name="T106" fmla="*/ 3008 w 4495"/>
              <a:gd name="T107" fmla="*/ 913 h 2642"/>
              <a:gd name="T108" fmla="*/ 3489 w 4495"/>
              <a:gd name="T109" fmla="*/ 733 h 2642"/>
              <a:gd name="T110" fmla="*/ 3887 w 4495"/>
              <a:gd name="T111" fmla="*/ 672 h 2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95" h="2642">
                <a:moveTo>
                  <a:pt x="3887" y="672"/>
                </a:moveTo>
                <a:cubicBezTo>
                  <a:pt x="3873" y="700"/>
                  <a:pt x="3861" y="729"/>
                  <a:pt x="3842" y="754"/>
                </a:cubicBezTo>
                <a:cubicBezTo>
                  <a:pt x="3824" y="778"/>
                  <a:pt x="3795" y="780"/>
                  <a:pt x="3767" y="770"/>
                </a:cubicBezTo>
                <a:cubicBezTo>
                  <a:pt x="3743" y="762"/>
                  <a:pt x="3721" y="749"/>
                  <a:pt x="3697" y="739"/>
                </a:cubicBezTo>
                <a:cubicBezTo>
                  <a:pt x="3667" y="727"/>
                  <a:pt x="3637" y="715"/>
                  <a:pt x="3607" y="706"/>
                </a:cubicBezTo>
                <a:cubicBezTo>
                  <a:pt x="3579" y="699"/>
                  <a:pt x="3551" y="704"/>
                  <a:pt x="3524" y="713"/>
                </a:cubicBezTo>
                <a:cubicBezTo>
                  <a:pt x="3510" y="718"/>
                  <a:pt x="3506" y="726"/>
                  <a:pt x="3510" y="741"/>
                </a:cubicBezTo>
                <a:cubicBezTo>
                  <a:pt x="3514" y="764"/>
                  <a:pt x="3517" y="787"/>
                  <a:pt x="3505" y="808"/>
                </a:cubicBezTo>
                <a:cubicBezTo>
                  <a:pt x="3500" y="816"/>
                  <a:pt x="3493" y="824"/>
                  <a:pt x="3484" y="829"/>
                </a:cubicBezTo>
                <a:cubicBezTo>
                  <a:pt x="3452" y="847"/>
                  <a:pt x="3418" y="853"/>
                  <a:pt x="3382" y="840"/>
                </a:cubicBezTo>
                <a:cubicBezTo>
                  <a:pt x="3367" y="835"/>
                  <a:pt x="3351" y="832"/>
                  <a:pt x="3334" y="828"/>
                </a:cubicBezTo>
                <a:cubicBezTo>
                  <a:pt x="3329" y="869"/>
                  <a:pt x="3323" y="912"/>
                  <a:pt x="3281" y="935"/>
                </a:cubicBezTo>
                <a:cubicBezTo>
                  <a:pt x="3240" y="958"/>
                  <a:pt x="3200" y="943"/>
                  <a:pt x="3160" y="924"/>
                </a:cubicBezTo>
                <a:cubicBezTo>
                  <a:pt x="3169" y="959"/>
                  <a:pt x="3176" y="991"/>
                  <a:pt x="3185" y="1023"/>
                </a:cubicBezTo>
                <a:cubicBezTo>
                  <a:pt x="3197" y="1068"/>
                  <a:pt x="3211" y="1112"/>
                  <a:pt x="3223" y="1156"/>
                </a:cubicBezTo>
                <a:cubicBezTo>
                  <a:pt x="3228" y="1171"/>
                  <a:pt x="3231" y="1188"/>
                  <a:pt x="3237" y="1203"/>
                </a:cubicBezTo>
                <a:cubicBezTo>
                  <a:pt x="3250" y="1238"/>
                  <a:pt x="3262" y="1274"/>
                  <a:pt x="3278" y="1308"/>
                </a:cubicBezTo>
                <a:cubicBezTo>
                  <a:pt x="3291" y="1334"/>
                  <a:pt x="3307" y="1358"/>
                  <a:pt x="3326" y="1381"/>
                </a:cubicBezTo>
                <a:cubicBezTo>
                  <a:pt x="3345" y="1405"/>
                  <a:pt x="3367" y="1427"/>
                  <a:pt x="3389" y="1448"/>
                </a:cubicBezTo>
                <a:cubicBezTo>
                  <a:pt x="3421" y="1477"/>
                  <a:pt x="3458" y="1497"/>
                  <a:pt x="3497" y="1514"/>
                </a:cubicBezTo>
                <a:cubicBezTo>
                  <a:pt x="3572" y="1548"/>
                  <a:pt x="3651" y="1563"/>
                  <a:pt x="3732" y="1571"/>
                </a:cubicBezTo>
                <a:cubicBezTo>
                  <a:pt x="3761" y="1573"/>
                  <a:pt x="3790" y="1574"/>
                  <a:pt x="3819" y="1577"/>
                </a:cubicBezTo>
                <a:cubicBezTo>
                  <a:pt x="3938" y="1590"/>
                  <a:pt x="4056" y="1582"/>
                  <a:pt x="4175" y="1581"/>
                </a:cubicBezTo>
                <a:cubicBezTo>
                  <a:pt x="4204" y="1581"/>
                  <a:pt x="4233" y="1578"/>
                  <a:pt x="4262" y="1577"/>
                </a:cubicBezTo>
                <a:cubicBezTo>
                  <a:pt x="4314" y="1576"/>
                  <a:pt x="4366" y="1583"/>
                  <a:pt x="4415" y="1601"/>
                </a:cubicBezTo>
                <a:cubicBezTo>
                  <a:pt x="4438" y="1610"/>
                  <a:pt x="4459" y="1623"/>
                  <a:pt x="4474" y="1644"/>
                </a:cubicBezTo>
                <a:cubicBezTo>
                  <a:pt x="4484" y="1657"/>
                  <a:pt x="4491" y="1669"/>
                  <a:pt x="4493" y="1685"/>
                </a:cubicBezTo>
                <a:cubicBezTo>
                  <a:pt x="4495" y="1718"/>
                  <a:pt x="4477" y="1738"/>
                  <a:pt x="4453" y="1757"/>
                </a:cubicBezTo>
                <a:cubicBezTo>
                  <a:pt x="4426" y="1778"/>
                  <a:pt x="4394" y="1785"/>
                  <a:pt x="4362" y="1790"/>
                </a:cubicBezTo>
                <a:cubicBezTo>
                  <a:pt x="4334" y="1794"/>
                  <a:pt x="4306" y="1798"/>
                  <a:pt x="4278" y="1798"/>
                </a:cubicBezTo>
                <a:cubicBezTo>
                  <a:pt x="3089" y="1799"/>
                  <a:pt x="1900" y="1799"/>
                  <a:pt x="711" y="1798"/>
                </a:cubicBezTo>
                <a:cubicBezTo>
                  <a:pt x="685" y="1798"/>
                  <a:pt x="662" y="1802"/>
                  <a:pt x="643" y="1822"/>
                </a:cubicBezTo>
                <a:cubicBezTo>
                  <a:pt x="615" y="1850"/>
                  <a:pt x="617" y="1910"/>
                  <a:pt x="647" y="1936"/>
                </a:cubicBezTo>
                <a:cubicBezTo>
                  <a:pt x="664" y="1952"/>
                  <a:pt x="683" y="1956"/>
                  <a:pt x="705" y="1957"/>
                </a:cubicBezTo>
                <a:cubicBezTo>
                  <a:pt x="712" y="1957"/>
                  <a:pt x="718" y="1957"/>
                  <a:pt x="725" y="1957"/>
                </a:cubicBezTo>
                <a:cubicBezTo>
                  <a:pt x="1686" y="1957"/>
                  <a:pt x="2647" y="1957"/>
                  <a:pt x="3609" y="1957"/>
                </a:cubicBezTo>
                <a:cubicBezTo>
                  <a:pt x="3654" y="1957"/>
                  <a:pt x="3700" y="1957"/>
                  <a:pt x="3742" y="1974"/>
                </a:cubicBezTo>
                <a:cubicBezTo>
                  <a:pt x="3780" y="1989"/>
                  <a:pt x="3820" y="2007"/>
                  <a:pt x="3827" y="2055"/>
                </a:cubicBezTo>
                <a:cubicBezTo>
                  <a:pt x="3831" y="2081"/>
                  <a:pt x="3823" y="2102"/>
                  <a:pt x="3803" y="2120"/>
                </a:cubicBezTo>
                <a:cubicBezTo>
                  <a:pt x="3758" y="2159"/>
                  <a:pt x="3704" y="2169"/>
                  <a:pt x="3648" y="2170"/>
                </a:cubicBezTo>
                <a:cubicBezTo>
                  <a:pt x="3553" y="2172"/>
                  <a:pt x="3459" y="2171"/>
                  <a:pt x="3364" y="2171"/>
                </a:cubicBezTo>
                <a:cubicBezTo>
                  <a:pt x="2943" y="2171"/>
                  <a:pt x="2521" y="2171"/>
                  <a:pt x="2100" y="2171"/>
                </a:cubicBezTo>
                <a:cubicBezTo>
                  <a:pt x="2045" y="2171"/>
                  <a:pt x="1991" y="2172"/>
                  <a:pt x="1936" y="2171"/>
                </a:cubicBezTo>
                <a:cubicBezTo>
                  <a:pt x="1867" y="2169"/>
                  <a:pt x="1836" y="2241"/>
                  <a:pt x="1862" y="2295"/>
                </a:cubicBezTo>
                <a:cubicBezTo>
                  <a:pt x="1874" y="2318"/>
                  <a:pt x="1896" y="2332"/>
                  <a:pt x="1924" y="2333"/>
                </a:cubicBezTo>
                <a:cubicBezTo>
                  <a:pt x="1931" y="2333"/>
                  <a:pt x="1939" y="2333"/>
                  <a:pt x="1946" y="2333"/>
                </a:cubicBezTo>
                <a:cubicBezTo>
                  <a:pt x="2291" y="2333"/>
                  <a:pt x="2636" y="2332"/>
                  <a:pt x="2981" y="2333"/>
                </a:cubicBezTo>
                <a:cubicBezTo>
                  <a:pt x="3020" y="2333"/>
                  <a:pt x="3059" y="2337"/>
                  <a:pt x="3097" y="2345"/>
                </a:cubicBezTo>
                <a:cubicBezTo>
                  <a:pt x="3125" y="2352"/>
                  <a:pt x="3155" y="2361"/>
                  <a:pt x="3175" y="2386"/>
                </a:cubicBezTo>
                <a:cubicBezTo>
                  <a:pt x="3200" y="2419"/>
                  <a:pt x="3200" y="2433"/>
                  <a:pt x="3175" y="2462"/>
                </a:cubicBezTo>
                <a:cubicBezTo>
                  <a:pt x="3162" y="2477"/>
                  <a:pt x="3145" y="2484"/>
                  <a:pt x="3127" y="2492"/>
                </a:cubicBezTo>
                <a:cubicBezTo>
                  <a:pt x="3080" y="2512"/>
                  <a:pt x="3031" y="2513"/>
                  <a:pt x="2982" y="2513"/>
                </a:cubicBezTo>
                <a:cubicBezTo>
                  <a:pt x="2882" y="2514"/>
                  <a:pt x="2783" y="2515"/>
                  <a:pt x="2684" y="2516"/>
                </a:cubicBezTo>
                <a:cubicBezTo>
                  <a:pt x="2671" y="2516"/>
                  <a:pt x="2658" y="2519"/>
                  <a:pt x="2645" y="2522"/>
                </a:cubicBezTo>
                <a:cubicBezTo>
                  <a:pt x="2627" y="2526"/>
                  <a:pt x="2616" y="2539"/>
                  <a:pt x="2615" y="2556"/>
                </a:cubicBezTo>
                <a:cubicBezTo>
                  <a:pt x="2614" y="2573"/>
                  <a:pt x="2624" y="2594"/>
                  <a:pt x="2639" y="2600"/>
                </a:cubicBezTo>
                <a:cubicBezTo>
                  <a:pt x="2672" y="2617"/>
                  <a:pt x="2707" y="2629"/>
                  <a:pt x="2744" y="2635"/>
                </a:cubicBezTo>
                <a:cubicBezTo>
                  <a:pt x="2751" y="2636"/>
                  <a:pt x="2758" y="2638"/>
                  <a:pt x="2764" y="2642"/>
                </a:cubicBezTo>
                <a:cubicBezTo>
                  <a:pt x="2731" y="2639"/>
                  <a:pt x="2698" y="2638"/>
                  <a:pt x="2665" y="2631"/>
                </a:cubicBezTo>
                <a:cubicBezTo>
                  <a:pt x="2643" y="2626"/>
                  <a:pt x="2620" y="2616"/>
                  <a:pt x="2602" y="2603"/>
                </a:cubicBezTo>
                <a:cubicBezTo>
                  <a:pt x="2580" y="2589"/>
                  <a:pt x="2579" y="2564"/>
                  <a:pt x="2582" y="2539"/>
                </a:cubicBezTo>
                <a:cubicBezTo>
                  <a:pt x="2586" y="2511"/>
                  <a:pt x="2607" y="2497"/>
                  <a:pt x="2631" y="2492"/>
                </a:cubicBezTo>
                <a:cubicBezTo>
                  <a:pt x="2658" y="2487"/>
                  <a:pt x="2686" y="2484"/>
                  <a:pt x="2714" y="2484"/>
                </a:cubicBezTo>
                <a:cubicBezTo>
                  <a:pt x="2817" y="2483"/>
                  <a:pt x="2919" y="2483"/>
                  <a:pt x="3022" y="2483"/>
                </a:cubicBezTo>
                <a:cubicBezTo>
                  <a:pt x="3037" y="2483"/>
                  <a:pt x="3052" y="2483"/>
                  <a:pt x="3066" y="2478"/>
                </a:cubicBezTo>
                <a:cubicBezTo>
                  <a:pt x="3089" y="2471"/>
                  <a:pt x="3114" y="2449"/>
                  <a:pt x="3113" y="2420"/>
                </a:cubicBezTo>
                <a:cubicBezTo>
                  <a:pt x="3111" y="2395"/>
                  <a:pt x="3094" y="2373"/>
                  <a:pt x="3068" y="2368"/>
                </a:cubicBezTo>
                <a:cubicBezTo>
                  <a:pt x="3054" y="2365"/>
                  <a:pt x="3041" y="2363"/>
                  <a:pt x="3027" y="2363"/>
                </a:cubicBezTo>
                <a:cubicBezTo>
                  <a:pt x="2853" y="2363"/>
                  <a:pt x="2679" y="2363"/>
                  <a:pt x="2506" y="2363"/>
                </a:cubicBezTo>
                <a:cubicBezTo>
                  <a:pt x="2324" y="2363"/>
                  <a:pt x="2142" y="2364"/>
                  <a:pt x="1960" y="2363"/>
                </a:cubicBezTo>
                <a:cubicBezTo>
                  <a:pt x="1929" y="2362"/>
                  <a:pt x="1897" y="2360"/>
                  <a:pt x="1868" y="2353"/>
                </a:cubicBezTo>
                <a:cubicBezTo>
                  <a:pt x="1832" y="2343"/>
                  <a:pt x="1797" y="2328"/>
                  <a:pt x="1773" y="2298"/>
                </a:cubicBezTo>
                <a:cubicBezTo>
                  <a:pt x="1748" y="2268"/>
                  <a:pt x="1754" y="2220"/>
                  <a:pt x="1777" y="2197"/>
                </a:cubicBezTo>
                <a:cubicBezTo>
                  <a:pt x="1824" y="2151"/>
                  <a:pt x="1883" y="2143"/>
                  <a:pt x="1943" y="2141"/>
                </a:cubicBezTo>
                <a:cubicBezTo>
                  <a:pt x="1995" y="2140"/>
                  <a:pt x="2046" y="2141"/>
                  <a:pt x="2098" y="2141"/>
                </a:cubicBezTo>
                <a:cubicBezTo>
                  <a:pt x="2591" y="2141"/>
                  <a:pt x="3084" y="2141"/>
                  <a:pt x="3577" y="2141"/>
                </a:cubicBezTo>
                <a:cubicBezTo>
                  <a:pt x="3608" y="2141"/>
                  <a:pt x="3633" y="2134"/>
                  <a:pt x="3653" y="2111"/>
                </a:cubicBezTo>
                <a:cubicBezTo>
                  <a:pt x="3668" y="2094"/>
                  <a:pt x="3670" y="2073"/>
                  <a:pt x="3667" y="2051"/>
                </a:cubicBezTo>
                <a:cubicBezTo>
                  <a:pt x="3663" y="2024"/>
                  <a:pt x="3642" y="2002"/>
                  <a:pt x="3615" y="1998"/>
                </a:cubicBezTo>
                <a:cubicBezTo>
                  <a:pt x="3602" y="1995"/>
                  <a:pt x="3588" y="1994"/>
                  <a:pt x="3575" y="1994"/>
                </a:cubicBezTo>
                <a:cubicBezTo>
                  <a:pt x="2614" y="1994"/>
                  <a:pt x="1653" y="1994"/>
                  <a:pt x="692" y="1994"/>
                </a:cubicBezTo>
                <a:cubicBezTo>
                  <a:pt x="658" y="1994"/>
                  <a:pt x="623" y="1991"/>
                  <a:pt x="589" y="1984"/>
                </a:cubicBezTo>
                <a:cubicBezTo>
                  <a:pt x="563" y="1978"/>
                  <a:pt x="537" y="1966"/>
                  <a:pt x="514" y="1951"/>
                </a:cubicBezTo>
                <a:cubicBezTo>
                  <a:pt x="469" y="1923"/>
                  <a:pt x="456" y="1870"/>
                  <a:pt x="483" y="1826"/>
                </a:cubicBezTo>
                <a:cubicBezTo>
                  <a:pt x="498" y="1802"/>
                  <a:pt x="522" y="1785"/>
                  <a:pt x="549" y="1775"/>
                </a:cubicBezTo>
                <a:cubicBezTo>
                  <a:pt x="595" y="1758"/>
                  <a:pt x="642" y="1753"/>
                  <a:pt x="691" y="1753"/>
                </a:cubicBezTo>
                <a:cubicBezTo>
                  <a:pt x="1148" y="1754"/>
                  <a:pt x="1605" y="1754"/>
                  <a:pt x="2062" y="1754"/>
                </a:cubicBezTo>
                <a:cubicBezTo>
                  <a:pt x="2788" y="1754"/>
                  <a:pt x="3515" y="1754"/>
                  <a:pt x="4241" y="1753"/>
                </a:cubicBezTo>
                <a:cubicBezTo>
                  <a:pt x="4259" y="1753"/>
                  <a:pt x="4278" y="1749"/>
                  <a:pt x="4295" y="1743"/>
                </a:cubicBezTo>
                <a:cubicBezTo>
                  <a:pt x="4328" y="1729"/>
                  <a:pt x="4340" y="1682"/>
                  <a:pt x="4325" y="1650"/>
                </a:cubicBezTo>
                <a:cubicBezTo>
                  <a:pt x="4308" y="1616"/>
                  <a:pt x="4278" y="1607"/>
                  <a:pt x="4246" y="1608"/>
                </a:cubicBezTo>
                <a:cubicBezTo>
                  <a:pt x="4163" y="1609"/>
                  <a:pt x="4080" y="1616"/>
                  <a:pt x="3998" y="1617"/>
                </a:cubicBezTo>
                <a:cubicBezTo>
                  <a:pt x="3903" y="1617"/>
                  <a:pt x="3809" y="1617"/>
                  <a:pt x="3714" y="1611"/>
                </a:cubicBezTo>
                <a:cubicBezTo>
                  <a:pt x="3660" y="1608"/>
                  <a:pt x="3605" y="1595"/>
                  <a:pt x="3551" y="1583"/>
                </a:cubicBezTo>
                <a:cubicBezTo>
                  <a:pt x="3520" y="1576"/>
                  <a:pt x="3489" y="1565"/>
                  <a:pt x="3460" y="1552"/>
                </a:cubicBezTo>
                <a:cubicBezTo>
                  <a:pt x="3434" y="1541"/>
                  <a:pt x="3411" y="1525"/>
                  <a:pt x="3387" y="1512"/>
                </a:cubicBezTo>
                <a:cubicBezTo>
                  <a:pt x="3346" y="1491"/>
                  <a:pt x="3315" y="1457"/>
                  <a:pt x="3282" y="1427"/>
                </a:cubicBezTo>
                <a:cubicBezTo>
                  <a:pt x="3261" y="1408"/>
                  <a:pt x="3245" y="1383"/>
                  <a:pt x="3226" y="1362"/>
                </a:cubicBezTo>
                <a:cubicBezTo>
                  <a:pt x="3213" y="1346"/>
                  <a:pt x="3198" y="1331"/>
                  <a:pt x="3186" y="1315"/>
                </a:cubicBezTo>
                <a:cubicBezTo>
                  <a:pt x="3169" y="1292"/>
                  <a:pt x="3154" y="1267"/>
                  <a:pt x="3139" y="1243"/>
                </a:cubicBezTo>
                <a:cubicBezTo>
                  <a:pt x="3123" y="1218"/>
                  <a:pt x="3109" y="1191"/>
                  <a:pt x="3094" y="1165"/>
                </a:cubicBezTo>
                <a:cubicBezTo>
                  <a:pt x="3090" y="1157"/>
                  <a:pt x="3087" y="1148"/>
                  <a:pt x="3083" y="1139"/>
                </a:cubicBezTo>
                <a:cubicBezTo>
                  <a:pt x="3069" y="1102"/>
                  <a:pt x="3055" y="1066"/>
                  <a:pt x="3041" y="1029"/>
                </a:cubicBezTo>
                <a:cubicBezTo>
                  <a:pt x="3033" y="1006"/>
                  <a:pt x="3024" y="982"/>
                  <a:pt x="3014" y="957"/>
                </a:cubicBezTo>
                <a:cubicBezTo>
                  <a:pt x="2983" y="968"/>
                  <a:pt x="2952" y="977"/>
                  <a:pt x="2917" y="965"/>
                </a:cubicBezTo>
                <a:cubicBezTo>
                  <a:pt x="2884" y="953"/>
                  <a:pt x="2858" y="936"/>
                  <a:pt x="2847" y="899"/>
                </a:cubicBezTo>
                <a:cubicBezTo>
                  <a:pt x="2837" y="901"/>
                  <a:pt x="2827" y="904"/>
                  <a:pt x="2817" y="904"/>
                </a:cubicBezTo>
                <a:cubicBezTo>
                  <a:pt x="2756" y="904"/>
                  <a:pt x="2694" y="898"/>
                  <a:pt x="2638" y="875"/>
                </a:cubicBezTo>
                <a:cubicBezTo>
                  <a:pt x="2589" y="856"/>
                  <a:pt x="2545" y="826"/>
                  <a:pt x="2518" y="777"/>
                </a:cubicBezTo>
                <a:cubicBezTo>
                  <a:pt x="2495" y="736"/>
                  <a:pt x="2493" y="696"/>
                  <a:pt x="2511" y="655"/>
                </a:cubicBezTo>
                <a:cubicBezTo>
                  <a:pt x="2518" y="638"/>
                  <a:pt x="2535" y="624"/>
                  <a:pt x="2549" y="610"/>
                </a:cubicBezTo>
                <a:cubicBezTo>
                  <a:pt x="2577" y="583"/>
                  <a:pt x="2613" y="573"/>
                  <a:pt x="2651" y="569"/>
                </a:cubicBezTo>
                <a:cubicBezTo>
                  <a:pt x="2678" y="566"/>
                  <a:pt x="2706" y="562"/>
                  <a:pt x="2734" y="563"/>
                </a:cubicBezTo>
                <a:cubicBezTo>
                  <a:pt x="2751" y="563"/>
                  <a:pt x="2763" y="559"/>
                  <a:pt x="2770" y="545"/>
                </a:cubicBezTo>
                <a:cubicBezTo>
                  <a:pt x="2780" y="525"/>
                  <a:pt x="2799" y="516"/>
                  <a:pt x="2816" y="506"/>
                </a:cubicBezTo>
                <a:cubicBezTo>
                  <a:pt x="2819" y="505"/>
                  <a:pt x="2822" y="503"/>
                  <a:pt x="2825" y="501"/>
                </a:cubicBezTo>
                <a:cubicBezTo>
                  <a:pt x="2807" y="471"/>
                  <a:pt x="2790" y="441"/>
                  <a:pt x="2770" y="414"/>
                </a:cubicBezTo>
                <a:cubicBezTo>
                  <a:pt x="2757" y="396"/>
                  <a:pt x="2741" y="379"/>
                  <a:pt x="2726" y="363"/>
                </a:cubicBezTo>
                <a:cubicBezTo>
                  <a:pt x="2717" y="354"/>
                  <a:pt x="2708" y="346"/>
                  <a:pt x="2698" y="339"/>
                </a:cubicBezTo>
                <a:cubicBezTo>
                  <a:pt x="2663" y="317"/>
                  <a:pt x="2626" y="323"/>
                  <a:pt x="2589" y="330"/>
                </a:cubicBezTo>
                <a:cubicBezTo>
                  <a:pt x="2558" y="335"/>
                  <a:pt x="2531" y="350"/>
                  <a:pt x="2507" y="369"/>
                </a:cubicBezTo>
                <a:cubicBezTo>
                  <a:pt x="2489" y="383"/>
                  <a:pt x="2475" y="401"/>
                  <a:pt x="2460" y="418"/>
                </a:cubicBezTo>
                <a:cubicBezTo>
                  <a:pt x="2426" y="455"/>
                  <a:pt x="2409" y="501"/>
                  <a:pt x="2389" y="546"/>
                </a:cubicBezTo>
                <a:cubicBezTo>
                  <a:pt x="2378" y="569"/>
                  <a:pt x="2372" y="594"/>
                  <a:pt x="2364" y="619"/>
                </a:cubicBezTo>
                <a:cubicBezTo>
                  <a:pt x="2363" y="622"/>
                  <a:pt x="2364" y="626"/>
                  <a:pt x="2366" y="630"/>
                </a:cubicBezTo>
                <a:cubicBezTo>
                  <a:pt x="2383" y="673"/>
                  <a:pt x="2401" y="716"/>
                  <a:pt x="2417" y="760"/>
                </a:cubicBezTo>
                <a:cubicBezTo>
                  <a:pt x="2429" y="789"/>
                  <a:pt x="2439" y="818"/>
                  <a:pt x="2448" y="848"/>
                </a:cubicBezTo>
                <a:cubicBezTo>
                  <a:pt x="2460" y="888"/>
                  <a:pt x="2471" y="929"/>
                  <a:pt x="2483" y="969"/>
                </a:cubicBezTo>
                <a:cubicBezTo>
                  <a:pt x="2488" y="990"/>
                  <a:pt x="2495" y="1010"/>
                  <a:pt x="2501" y="1031"/>
                </a:cubicBezTo>
                <a:cubicBezTo>
                  <a:pt x="2519" y="1025"/>
                  <a:pt x="2537" y="1017"/>
                  <a:pt x="2556" y="1013"/>
                </a:cubicBezTo>
                <a:cubicBezTo>
                  <a:pt x="2626" y="995"/>
                  <a:pt x="2696" y="998"/>
                  <a:pt x="2764" y="1022"/>
                </a:cubicBezTo>
                <a:cubicBezTo>
                  <a:pt x="2802" y="1035"/>
                  <a:pt x="2839" y="1053"/>
                  <a:pt x="2870" y="1080"/>
                </a:cubicBezTo>
                <a:cubicBezTo>
                  <a:pt x="2901" y="1107"/>
                  <a:pt x="2930" y="1137"/>
                  <a:pt x="2957" y="1168"/>
                </a:cubicBezTo>
                <a:cubicBezTo>
                  <a:pt x="2977" y="1192"/>
                  <a:pt x="2990" y="1222"/>
                  <a:pt x="3002" y="1252"/>
                </a:cubicBezTo>
                <a:cubicBezTo>
                  <a:pt x="3033" y="1327"/>
                  <a:pt x="3031" y="1403"/>
                  <a:pt x="3011" y="1479"/>
                </a:cubicBezTo>
                <a:cubicBezTo>
                  <a:pt x="3004" y="1506"/>
                  <a:pt x="2993" y="1533"/>
                  <a:pt x="2979" y="1556"/>
                </a:cubicBezTo>
                <a:cubicBezTo>
                  <a:pt x="2960" y="1585"/>
                  <a:pt x="2938" y="1612"/>
                  <a:pt x="2911" y="1637"/>
                </a:cubicBezTo>
                <a:cubicBezTo>
                  <a:pt x="2872" y="1674"/>
                  <a:pt x="2826" y="1694"/>
                  <a:pt x="2776" y="1707"/>
                </a:cubicBezTo>
                <a:cubicBezTo>
                  <a:pt x="2725" y="1721"/>
                  <a:pt x="2672" y="1721"/>
                  <a:pt x="2620" y="1709"/>
                </a:cubicBezTo>
                <a:cubicBezTo>
                  <a:pt x="2591" y="1703"/>
                  <a:pt x="2562" y="1692"/>
                  <a:pt x="2536" y="1677"/>
                </a:cubicBezTo>
                <a:cubicBezTo>
                  <a:pt x="2506" y="1659"/>
                  <a:pt x="2481" y="1635"/>
                  <a:pt x="2462" y="1604"/>
                </a:cubicBezTo>
                <a:cubicBezTo>
                  <a:pt x="2419" y="1534"/>
                  <a:pt x="2418" y="1462"/>
                  <a:pt x="2447" y="1390"/>
                </a:cubicBezTo>
                <a:cubicBezTo>
                  <a:pt x="2460" y="1358"/>
                  <a:pt x="2484" y="1331"/>
                  <a:pt x="2511" y="1308"/>
                </a:cubicBezTo>
                <a:cubicBezTo>
                  <a:pt x="2532" y="1290"/>
                  <a:pt x="2557" y="1281"/>
                  <a:pt x="2583" y="1276"/>
                </a:cubicBezTo>
                <a:cubicBezTo>
                  <a:pt x="2602" y="1273"/>
                  <a:pt x="2621" y="1267"/>
                  <a:pt x="2639" y="1269"/>
                </a:cubicBezTo>
                <a:cubicBezTo>
                  <a:pt x="2672" y="1272"/>
                  <a:pt x="2706" y="1280"/>
                  <a:pt x="2733" y="1301"/>
                </a:cubicBezTo>
                <a:cubicBezTo>
                  <a:pt x="2757" y="1319"/>
                  <a:pt x="2777" y="1341"/>
                  <a:pt x="2788" y="1371"/>
                </a:cubicBezTo>
                <a:cubicBezTo>
                  <a:pt x="2795" y="1391"/>
                  <a:pt x="2801" y="1412"/>
                  <a:pt x="2794" y="1431"/>
                </a:cubicBezTo>
                <a:cubicBezTo>
                  <a:pt x="2780" y="1468"/>
                  <a:pt x="2763" y="1501"/>
                  <a:pt x="2720" y="1516"/>
                </a:cubicBezTo>
                <a:cubicBezTo>
                  <a:pt x="2691" y="1527"/>
                  <a:pt x="2639" y="1507"/>
                  <a:pt x="2630" y="1478"/>
                </a:cubicBezTo>
                <a:cubicBezTo>
                  <a:pt x="2624" y="1459"/>
                  <a:pt x="2627" y="1446"/>
                  <a:pt x="2642" y="1433"/>
                </a:cubicBezTo>
                <a:cubicBezTo>
                  <a:pt x="2651" y="1425"/>
                  <a:pt x="2660" y="1417"/>
                  <a:pt x="2669" y="1410"/>
                </a:cubicBezTo>
                <a:cubicBezTo>
                  <a:pt x="2672" y="1427"/>
                  <a:pt x="2674" y="1442"/>
                  <a:pt x="2679" y="1455"/>
                </a:cubicBezTo>
                <a:cubicBezTo>
                  <a:pt x="2681" y="1461"/>
                  <a:pt x="2690" y="1468"/>
                  <a:pt x="2696" y="1468"/>
                </a:cubicBezTo>
                <a:cubicBezTo>
                  <a:pt x="2702" y="1468"/>
                  <a:pt x="2709" y="1460"/>
                  <a:pt x="2712" y="1454"/>
                </a:cubicBezTo>
                <a:cubicBezTo>
                  <a:pt x="2716" y="1448"/>
                  <a:pt x="2719" y="1439"/>
                  <a:pt x="2719" y="1432"/>
                </a:cubicBezTo>
                <a:cubicBezTo>
                  <a:pt x="2721" y="1412"/>
                  <a:pt x="2719" y="1391"/>
                  <a:pt x="2701" y="1379"/>
                </a:cubicBezTo>
                <a:cubicBezTo>
                  <a:pt x="2675" y="1362"/>
                  <a:pt x="2646" y="1361"/>
                  <a:pt x="2618" y="1375"/>
                </a:cubicBezTo>
                <a:cubicBezTo>
                  <a:pt x="2567" y="1402"/>
                  <a:pt x="2544" y="1475"/>
                  <a:pt x="2584" y="1530"/>
                </a:cubicBezTo>
                <a:cubicBezTo>
                  <a:pt x="2599" y="1551"/>
                  <a:pt x="2618" y="1565"/>
                  <a:pt x="2640" y="1576"/>
                </a:cubicBezTo>
                <a:cubicBezTo>
                  <a:pt x="2679" y="1596"/>
                  <a:pt x="2719" y="1596"/>
                  <a:pt x="2758" y="1583"/>
                </a:cubicBezTo>
                <a:cubicBezTo>
                  <a:pt x="2794" y="1571"/>
                  <a:pt x="2824" y="1549"/>
                  <a:pt x="2845" y="1515"/>
                </a:cubicBezTo>
                <a:cubicBezTo>
                  <a:pt x="2890" y="1444"/>
                  <a:pt x="2884" y="1370"/>
                  <a:pt x="2860" y="1296"/>
                </a:cubicBezTo>
                <a:cubicBezTo>
                  <a:pt x="2852" y="1269"/>
                  <a:pt x="2832" y="1245"/>
                  <a:pt x="2816" y="1220"/>
                </a:cubicBezTo>
                <a:cubicBezTo>
                  <a:pt x="2794" y="1187"/>
                  <a:pt x="2760" y="1168"/>
                  <a:pt x="2724" y="1151"/>
                </a:cubicBezTo>
                <a:cubicBezTo>
                  <a:pt x="2663" y="1123"/>
                  <a:pt x="2601" y="1124"/>
                  <a:pt x="2539" y="1143"/>
                </a:cubicBezTo>
                <a:cubicBezTo>
                  <a:pt x="2512" y="1152"/>
                  <a:pt x="2488" y="1169"/>
                  <a:pt x="2461" y="1183"/>
                </a:cubicBezTo>
                <a:cubicBezTo>
                  <a:pt x="2451" y="1151"/>
                  <a:pt x="2442" y="1116"/>
                  <a:pt x="2430" y="1081"/>
                </a:cubicBezTo>
                <a:cubicBezTo>
                  <a:pt x="2417" y="1047"/>
                  <a:pt x="2402" y="1014"/>
                  <a:pt x="2389" y="980"/>
                </a:cubicBezTo>
                <a:cubicBezTo>
                  <a:pt x="2386" y="972"/>
                  <a:pt x="2383" y="964"/>
                  <a:pt x="2380" y="956"/>
                </a:cubicBezTo>
                <a:cubicBezTo>
                  <a:pt x="2366" y="926"/>
                  <a:pt x="2352" y="895"/>
                  <a:pt x="2337" y="865"/>
                </a:cubicBezTo>
                <a:cubicBezTo>
                  <a:pt x="2324" y="841"/>
                  <a:pt x="2309" y="819"/>
                  <a:pt x="2295" y="796"/>
                </a:cubicBezTo>
                <a:cubicBezTo>
                  <a:pt x="2282" y="777"/>
                  <a:pt x="2271" y="757"/>
                  <a:pt x="2257" y="739"/>
                </a:cubicBezTo>
                <a:cubicBezTo>
                  <a:pt x="2237" y="714"/>
                  <a:pt x="2217" y="689"/>
                  <a:pt x="2194" y="667"/>
                </a:cubicBezTo>
                <a:cubicBezTo>
                  <a:pt x="2174" y="647"/>
                  <a:pt x="2152" y="628"/>
                  <a:pt x="2128" y="612"/>
                </a:cubicBezTo>
                <a:cubicBezTo>
                  <a:pt x="2078" y="579"/>
                  <a:pt x="2023" y="567"/>
                  <a:pt x="1963" y="582"/>
                </a:cubicBezTo>
                <a:cubicBezTo>
                  <a:pt x="1930" y="590"/>
                  <a:pt x="1902" y="606"/>
                  <a:pt x="1877" y="629"/>
                </a:cubicBezTo>
                <a:cubicBezTo>
                  <a:pt x="1861" y="644"/>
                  <a:pt x="1843" y="657"/>
                  <a:pt x="1829" y="674"/>
                </a:cubicBezTo>
                <a:cubicBezTo>
                  <a:pt x="1802" y="709"/>
                  <a:pt x="1775" y="745"/>
                  <a:pt x="1757" y="786"/>
                </a:cubicBezTo>
                <a:cubicBezTo>
                  <a:pt x="1741" y="819"/>
                  <a:pt x="1723" y="852"/>
                  <a:pt x="1711" y="886"/>
                </a:cubicBezTo>
                <a:cubicBezTo>
                  <a:pt x="1686" y="963"/>
                  <a:pt x="1678" y="1042"/>
                  <a:pt x="1700" y="1121"/>
                </a:cubicBezTo>
                <a:cubicBezTo>
                  <a:pt x="1709" y="1154"/>
                  <a:pt x="1727" y="1182"/>
                  <a:pt x="1747" y="1209"/>
                </a:cubicBezTo>
                <a:cubicBezTo>
                  <a:pt x="1768" y="1236"/>
                  <a:pt x="1793" y="1257"/>
                  <a:pt x="1822" y="1273"/>
                </a:cubicBezTo>
                <a:cubicBezTo>
                  <a:pt x="1846" y="1286"/>
                  <a:pt x="1874" y="1294"/>
                  <a:pt x="1901" y="1300"/>
                </a:cubicBezTo>
                <a:cubicBezTo>
                  <a:pt x="1943" y="1308"/>
                  <a:pt x="1985" y="1301"/>
                  <a:pt x="2021" y="1276"/>
                </a:cubicBezTo>
                <a:cubicBezTo>
                  <a:pt x="2039" y="1264"/>
                  <a:pt x="2055" y="1247"/>
                  <a:pt x="2067" y="1229"/>
                </a:cubicBezTo>
                <a:cubicBezTo>
                  <a:pt x="2090" y="1197"/>
                  <a:pt x="2102" y="1160"/>
                  <a:pt x="2093" y="1119"/>
                </a:cubicBezTo>
                <a:cubicBezTo>
                  <a:pt x="2081" y="1067"/>
                  <a:pt x="2054" y="1037"/>
                  <a:pt x="2001" y="1027"/>
                </a:cubicBezTo>
                <a:cubicBezTo>
                  <a:pt x="1986" y="1025"/>
                  <a:pt x="1971" y="1026"/>
                  <a:pt x="1956" y="1028"/>
                </a:cubicBezTo>
                <a:cubicBezTo>
                  <a:pt x="1928" y="1033"/>
                  <a:pt x="1907" y="1049"/>
                  <a:pt x="1898" y="1075"/>
                </a:cubicBezTo>
                <a:cubicBezTo>
                  <a:pt x="1889" y="1100"/>
                  <a:pt x="1884" y="1127"/>
                  <a:pt x="1904" y="1150"/>
                </a:cubicBezTo>
                <a:cubicBezTo>
                  <a:pt x="1917" y="1165"/>
                  <a:pt x="1952" y="1169"/>
                  <a:pt x="1967" y="1156"/>
                </a:cubicBezTo>
                <a:cubicBezTo>
                  <a:pt x="1979" y="1147"/>
                  <a:pt x="1975" y="1124"/>
                  <a:pt x="1960" y="1114"/>
                </a:cubicBezTo>
                <a:cubicBezTo>
                  <a:pt x="1953" y="1109"/>
                  <a:pt x="1946" y="1106"/>
                  <a:pt x="1938" y="1101"/>
                </a:cubicBezTo>
                <a:cubicBezTo>
                  <a:pt x="1958" y="1089"/>
                  <a:pt x="1978" y="1080"/>
                  <a:pt x="2000" y="1094"/>
                </a:cubicBezTo>
                <a:cubicBezTo>
                  <a:pt x="2020" y="1106"/>
                  <a:pt x="2031" y="1126"/>
                  <a:pt x="2026" y="1148"/>
                </a:cubicBezTo>
                <a:cubicBezTo>
                  <a:pt x="2022" y="1169"/>
                  <a:pt x="2012" y="1189"/>
                  <a:pt x="1992" y="1203"/>
                </a:cubicBezTo>
                <a:cubicBezTo>
                  <a:pt x="1963" y="1224"/>
                  <a:pt x="1934" y="1226"/>
                  <a:pt x="1901" y="1218"/>
                </a:cubicBezTo>
                <a:cubicBezTo>
                  <a:pt x="1864" y="1209"/>
                  <a:pt x="1837" y="1185"/>
                  <a:pt x="1824" y="1149"/>
                </a:cubicBezTo>
                <a:cubicBezTo>
                  <a:pt x="1804" y="1096"/>
                  <a:pt x="1810" y="1043"/>
                  <a:pt x="1836" y="993"/>
                </a:cubicBezTo>
                <a:cubicBezTo>
                  <a:pt x="1845" y="976"/>
                  <a:pt x="1862" y="964"/>
                  <a:pt x="1875" y="949"/>
                </a:cubicBezTo>
                <a:cubicBezTo>
                  <a:pt x="1901" y="921"/>
                  <a:pt x="1935" y="909"/>
                  <a:pt x="1971" y="905"/>
                </a:cubicBezTo>
                <a:cubicBezTo>
                  <a:pt x="1989" y="902"/>
                  <a:pt x="2008" y="897"/>
                  <a:pt x="2025" y="900"/>
                </a:cubicBezTo>
                <a:cubicBezTo>
                  <a:pt x="2065" y="906"/>
                  <a:pt x="2103" y="915"/>
                  <a:pt x="2137" y="939"/>
                </a:cubicBezTo>
                <a:cubicBezTo>
                  <a:pt x="2169" y="961"/>
                  <a:pt x="2191" y="989"/>
                  <a:pt x="2209" y="1020"/>
                </a:cubicBezTo>
                <a:cubicBezTo>
                  <a:pt x="2221" y="1041"/>
                  <a:pt x="2225" y="1066"/>
                  <a:pt x="2230" y="1090"/>
                </a:cubicBezTo>
                <a:cubicBezTo>
                  <a:pt x="2237" y="1133"/>
                  <a:pt x="2233" y="1176"/>
                  <a:pt x="2217" y="1217"/>
                </a:cubicBezTo>
                <a:cubicBezTo>
                  <a:pt x="2206" y="1244"/>
                  <a:pt x="2189" y="1270"/>
                  <a:pt x="2172" y="1295"/>
                </a:cubicBezTo>
                <a:cubicBezTo>
                  <a:pt x="2159" y="1314"/>
                  <a:pt x="2145" y="1332"/>
                  <a:pt x="2128" y="1348"/>
                </a:cubicBezTo>
                <a:cubicBezTo>
                  <a:pt x="2095" y="1379"/>
                  <a:pt x="2057" y="1401"/>
                  <a:pt x="2014" y="1417"/>
                </a:cubicBezTo>
                <a:cubicBezTo>
                  <a:pt x="1955" y="1439"/>
                  <a:pt x="1894" y="1442"/>
                  <a:pt x="1834" y="1429"/>
                </a:cubicBezTo>
                <a:cubicBezTo>
                  <a:pt x="1798" y="1421"/>
                  <a:pt x="1763" y="1408"/>
                  <a:pt x="1730" y="1389"/>
                </a:cubicBezTo>
                <a:cubicBezTo>
                  <a:pt x="1696" y="1368"/>
                  <a:pt x="1666" y="1344"/>
                  <a:pt x="1640" y="1315"/>
                </a:cubicBezTo>
                <a:cubicBezTo>
                  <a:pt x="1616" y="1289"/>
                  <a:pt x="1594" y="1261"/>
                  <a:pt x="1570" y="1235"/>
                </a:cubicBezTo>
                <a:cubicBezTo>
                  <a:pt x="1557" y="1220"/>
                  <a:pt x="1542" y="1206"/>
                  <a:pt x="1527" y="1193"/>
                </a:cubicBezTo>
                <a:cubicBezTo>
                  <a:pt x="1507" y="1176"/>
                  <a:pt x="1486" y="1159"/>
                  <a:pt x="1464" y="1145"/>
                </a:cubicBezTo>
                <a:cubicBezTo>
                  <a:pt x="1435" y="1128"/>
                  <a:pt x="1403" y="1125"/>
                  <a:pt x="1370" y="1129"/>
                </a:cubicBezTo>
                <a:cubicBezTo>
                  <a:pt x="1318" y="1136"/>
                  <a:pt x="1275" y="1160"/>
                  <a:pt x="1239" y="1196"/>
                </a:cubicBezTo>
                <a:cubicBezTo>
                  <a:pt x="1207" y="1229"/>
                  <a:pt x="1185" y="1267"/>
                  <a:pt x="1167" y="1309"/>
                </a:cubicBezTo>
                <a:cubicBezTo>
                  <a:pt x="1143" y="1367"/>
                  <a:pt x="1138" y="1425"/>
                  <a:pt x="1155" y="1484"/>
                </a:cubicBezTo>
                <a:cubicBezTo>
                  <a:pt x="1164" y="1517"/>
                  <a:pt x="1183" y="1544"/>
                  <a:pt x="1208" y="1567"/>
                </a:cubicBezTo>
                <a:cubicBezTo>
                  <a:pt x="1258" y="1613"/>
                  <a:pt x="1331" y="1616"/>
                  <a:pt x="1384" y="1588"/>
                </a:cubicBezTo>
                <a:cubicBezTo>
                  <a:pt x="1402" y="1578"/>
                  <a:pt x="1421" y="1564"/>
                  <a:pt x="1428" y="1542"/>
                </a:cubicBezTo>
                <a:cubicBezTo>
                  <a:pt x="1431" y="1531"/>
                  <a:pt x="1438" y="1522"/>
                  <a:pt x="1441" y="1512"/>
                </a:cubicBezTo>
                <a:cubicBezTo>
                  <a:pt x="1453" y="1464"/>
                  <a:pt x="1409" y="1390"/>
                  <a:pt x="1345" y="1402"/>
                </a:cubicBezTo>
                <a:cubicBezTo>
                  <a:pt x="1326" y="1406"/>
                  <a:pt x="1309" y="1412"/>
                  <a:pt x="1301" y="1433"/>
                </a:cubicBezTo>
                <a:cubicBezTo>
                  <a:pt x="1294" y="1454"/>
                  <a:pt x="1299" y="1473"/>
                  <a:pt x="1310" y="1490"/>
                </a:cubicBezTo>
                <a:cubicBezTo>
                  <a:pt x="1318" y="1503"/>
                  <a:pt x="1334" y="1501"/>
                  <a:pt x="1338" y="1486"/>
                </a:cubicBezTo>
                <a:cubicBezTo>
                  <a:pt x="1342" y="1473"/>
                  <a:pt x="1341" y="1460"/>
                  <a:pt x="1342" y="1445"/>
                </a:cubicBezTo>
                <a:cubicBezTo>
                  <a:pt x="1361" y="1444"/>
                  <a:pt x="1372" y="1460"/>
                  <a:pt x="1382" y="1474"/>
                </a:cubicBezTo>
                <a:cubicBezTo>
                  <a:pt x="1390" y="1485"/>
                  <a:pt x="1386" y="1499"/>
                  <a:pt x="1377" y="1512"/>
                </a:cubicBezTo>
                <a:cubicBezTo>
                  <a:pt x="1348" y="1550"/>
                  <a:pt x="1294" y="1550"/>
                  <a:pt x="1261" y="1514"/>
                </a:cubicBezTo>
                <a:cubicBezTo>
                  <a:pt x="1225" y="1477"/>
                  <a:pt x="1224" y="1437"/>
                  <a:pt x="1243" y="1394"/>
                </a:cubicBezTo>
                <a:cubicBezTo>
                  <a:pt x="1253" y="1372"/>
                  <a:pt x="1270" y="1356"/>
                  <a:pt x="1290" y="1341"/>
                </a:cubicBezTo>
                <a:cubicBezTo>
                  <a:pt x="1335" y="1309"/>
                  <a:pt x="1384" y="1307"/>
                  <a:pt x="1435" y="1320"/>
                </a:cubicBezTo>
                <a:cubicBezTo>
                  <a:pt x="1451" y="1324"/>
                  <a:pt x="1466" y="1334"/>
                  <a:pt x="1480" y="1343"/>
                </a:cubicBezTo>
                <a:cubicBezTo>
                  <a:pt x="1521" y="1372"/>
                  <a:pt x="1549" y="1410"/>
                  <a:pt x="1559" y="1460"/>
                </a:cubicBezTo>
                <a:cubicBezTo>
                  <a:pt x="1562" y="1477"/>
                  <a:pt x="1567" y="1496"/>
                  <a:pt x="1565" y="1514"/>
                </a:cubicBezTo>
                <a:cubicBezTo>
                  <a:pt x="1561" y="1552"/>
                  <a:pt x="1551" y="1589"/>
                  <a:pt x="1526" y="1621"/>
                </a:cubicBezTo>
                <a:cubicBezTo>
                  <a:pt x="1496" y="1661"/>
                  <a:pt x="1456" y="1685"/>
                  <a:pt x="1408" y="1701"/>
                </a:cubicBezTo>
                <a:cubicBezTo>
                  <a:pt x="1356" y="1718"/>
                  <a:pt x="1304" y="1720"/>
                  <a:pt x="1252" y="1708"/>
                </a:cubicBezTo>
                <a:cubicBezTo>
                  <a:pt x="1218" y="1700"/>
                  <a:pt x="1184" y="1689"/>
                  <a:pt x="1155" y="1665"/>
                </a:cubicBezTo>
                <a:cubicBezTo>
                  <a:pt x="1139" y="1652"/>
                  <a:pt x="1124" y="1638"/>
                  <a:pt x="1107" y="1626"/>
                </a:cubicBezTo>
                <a:cubicBezTo>
                  <a:pt x="1100" y="1621"/>
                  <a:pt x="1089" y="1616"/>
                  <a:pt x="1080" y="1616"/>
                </a:cubicBezTo>
                <a:cubicBezTo>
                  <a:pt x="823" y="1616"/>
                  <a:pt x="567" y="1616"/>
                  <a:pt x="310" y="1616"/>
                </a:cubicBezTo>
                <a:cubicBezTo>
                  <a:pt x="283" y="1616"/>
                  <a:pt x="255" y="1617"/>
                  <a:pt x="228" y="1612"/>
                </a:cubicBezTo>
                <a:cubicBezTo>
                  <a:pt x="187" y="1606"/>
                  <a:pt x="145" y="1598"/>
                  <a:pt x="106" y="1585"/>
                </a:cubicBezTo>
                <a:cubicBezTo>
                  <a:pt x="74" y="1575"/>
                  <a:pt x="44" y="1558"/>
                  <a:pt x="22" y="1531"/>
                </a:cubicBezTo>
                <a:cubicBezTo>
                  <a:pt x="0" y="1505"/>
                  <a:pt x="2" y="1457"/>
                  <a:pt x="27" y="1432"/>
                </a:cubicBezTo>
                <a:cubicBezTo>
                  <a:pt x="68" y="1390"/>
                  <a:pt x="120" y="1378"/>
                  <a:pt x="173" y="1366"/>
                </a:cubicBezTo>
                <a:cubicBezTo>
                  <a:pt x="238" y="1351"/>
                  <a:pt x="303" y="1355"/>
                  <a:pt x="368" y="1356"/>
                </a:cubicBezTo>
                <a:cubicBezTo>
                  <a:pt x="479" y="1356"/>
                  <a:pt x="589" y="1355"/>
                  <a:pt x="700" y="1359"/>
                </a:cubicBezTo>
                <a:cubicBezTo>
                  <a:pt x="785" y="1362"/>
                  <a:pt x="870" y="1372"/>
                  <a:pt x="955" y="1378"/>
                </a:cubicBezTo>
                <a:cubicBezTo>
                  <a:pt x="957" y="1379"/>
                  <a:pt x="959" y="1379"/>
                  <a:pt x="962" y="1383"/>
                </a:cubicBezTo>
                <a:cubicBezTo>
                  <a:pt x="952" y="1384"/>
                  <a:pt x="942" y="1385"/>
                  <a:pt x="931" y="1385"/>
                </a:cubicBezTo>
                <a:cubicBezTo>
                  <a:pt x="786" y="1387"/>
                  <a:pt x="640" y="1389"/>
                  <a:pt x="495" y="1392"/>
                </a:cubicBezTo>
                <a:cubicBezTo>
                  <a:pt x="406" y="1394"/>
                  <a:pt x="316" y="1397"/>
                  <a:pt x="227" y="1400"/>
                </a:cubicBezTo>
                <a:cubicBezTo>
                  <a:pt x="196" y="1401"/>
                  <a:pt x="168" y="1410"/>
                  <a:pt x="144" y="1432"/>
                </a:cubicBezTo>
                <a:cubicBezTo>
                  <a:pt x="115" y="1458"/>
                  <a:pt x="116" y="1518"/>
                  <a:pt x="146" y="1543"/>
                </a:cubicBezTo>
                <a:cubicBezTo>
                  <a:pt x="173" y="1566"/>
                  <a:pt x="204" y="1570"/>
                  <a:pt x="237" y="1570"/>
                </a:cubicBezTo>
                <a:cubicBezTo>
                  <a:pt x="329" y="1571"/>
                  <a:pt x="421" y="1570"/>
                  <a:pt x="513" y="1570"/>
                </a:cubicBezTo>
                <a:cubicBezTo>
                  <a:pt x="689" y="1570"/>
                  <a:pt x="866" y="1570"/>
                  <a:pt x="1042" y="1570"/>
                </a:cubicBezTo>
                <a:cubicBezTo>
                  <a:pt x="1048" y="1570"/>
                  <a:pt x="1054" y="1570"/>
                  <a:pt x="1061" y="1570"/>
                </a:cubicBezTo>
                <a:cubicBezTo>
                  <a:pt x="1055" y="1552"/>
                  <a:pt x="1047" y="1535"/>
                  <a:pt x="1043" y="1518"/>
                </a:cubicBezTo>
                <a:cubicBezTo>
                  <a:pt x="1036" y="1491"/>
                  <a:pt x="1028" y="1464"/>
                  <a:pt x="1025" y="1437"/>
                </a:cubicBezTo>
                <a:cubicBezTo>
                  <a:pt x="1021" y="1391"/>
                  <a:pt x="1025" y="1345"/>
                  <a:pt x="1036" y="1300"/>
                </a:cubicBezTo>
                <a:cubicBezTo>
                  <a:pt x="1044" y="1266"/>
                  <a:pt x="1055" y="1233"/>
                  <a:pt x="1069" y="1202"/>
                </a:cubicBezTo>
                <a:cubicBezTo>
                  <a:pt x="1083" y="1170"/>
                  <a:pt x="1101" y="1139"/>
                  <a:pt x="1121" y="1111"/>
                </a:cubicBezTo>
                <a:cubicBezTo>
                  <a:pt x="1143" y="1080"/>
                  <a:pt x="1170" y="1053"/>
                  <a:pt x="1203" y="1031"/>
                </a:cubicBezTo>
                <a:cubicBezTo>
                  <a:pt x="1264" y="990"/>
                  <a:pt x="1330" y="976"/>
                  <a:pt x="1401" y="989"/>
                </a:cubicBezTo>
                <a:cubicBezTo>
                  <a:pt x="1441" y="997"/>
                  <a:pt x="1479" y="1011"/>
                  <a:pt x="1514" y="1034"/>
                </a:cubicBezTo>
                <a:cubicBezTo>
                  <a:pt x="1524" y="1041"/>
                  <a:pt x="1536" y="1047"/>
                  <a:pt x="1548" y="1054"/>
                </a:cubicBezTo>
                <a:cubicBezTo>
                  <a:pt x="1551" y="1027"/>
                  <a:pt x="1551" y="1000"/>
                  <a:pt x="1555" y="974"/>
                </a:cubicBezTo>
                <a:cubicBezTo>
                  <a:pt x="1564" y="925"/>
                  <a:pt x="1573" y="876"/>
                  <a:pt x="1586" y="827"/>
                </a:cubicBezTo>
                <a:cubicBezTo>
                  <a:pt x="1595" y="790"/>
                  <a:pt x="1607" y="753"/>
                  <a:pt x="1622" y="718"/>
                </a:cubicBezTo>
                <a:cubicBezTo>
                  <a:pt x="1644" y="668"/>
                  <a:pt x="1668" y="619"/>
                  <a:pt x="1698" y="573"/>
                </a:cubicBezTo>
                <a:cubicBezTo>
                  <a:pt x="1733" y="520"/>
                  <a:pt x="1772" y="472"/>
                  <a:pt x="1822" y="433"/>
                </a:cubicBezTo>
                <a:cubicBezTo>
                  <a:pt x="1847" y="414"/>
                  <a:pt x="1875" y="398"/>
                  <a:pt x="1903" y="384"/>
                </a:cubicBezTo>
                <a:cubicBezTo>
                  <a:pt x="1982" y="344"/>
                  <a:pt x="2064" y="345"/>
                  <a:pt x="2147" y="372"/>
                </a:cubicBezTo>
                <a:cubicBezTo>
                  <a:pt x="2178" y="382"/>
                  <a:pt x="2206" y="403"/>
                  <a:pt x="2229" y="428"/>
                </a:cubicBezTo>
                <a:cubicBezTo>
                  <a:pt x="2237" y="436"/>
                  <a:pt x="2245" y="443"/>
                  <a:pt x="2253" y="451"/>
                </a:cubicBezTo>
                <a:cubicBezTo>
                  <a:pt x="2266" y="420"/>
                  <a:pt x="2277" y="389"/>
                  <a:pt x="2290" y="358"/>
                </a:cubicBezTo>
                <a:cubicBezTo>
                  <a:pt x="2306" y="320"/>
                  <a:pt x="2322" y="281"/>
                  <a:pt x="2341" y="244"/>
                </a:cubicBezTo>
                <a:cubicBezTo>
                  <a:pt x="2354" y="216"/>
                  <a:pt x="2369" y="189"/>
                  <a:pt x="2386" y="164"/>
                </a:cubicBezTo>
                <a:cubicBezTo>
                  <a:pt x="2397" y="147"/>
                  <a:pt x="2412" y="133"/>
                  <a:pt x="2427" y="119"/>
                </a:cubicBezTo>
                <a:cubicBezTo>
                  <a:pt x="2444" y="103"/>
                  <a:pt x="2462" y="88"/>
                  <a:pt x="2480" y="72"/>
                </a:cubicBezTo>
                <a:cubicBezTo>
                  <a:pt x="2485" y="68"/>
                  <a:pt x="2491" y="66"/>
                  <a:pt x="2497" y="62"/>
                </a:cubicBezTo>
                <a:cubicBezTo>
                  <a:pt x="2526" y="44"/>
                  <a:pt x="2555" y="30"/>
                  <a:pt x="2587" y="19"/>
                </a:cubicBezTo>
                <a:cubicBezTo>
                  <a:pt x="2624" y="5"/>
                  <a:pt x="2662" y="0"/>
                  <a:pt x="2699" y="9"/>
                </a:cubicBezTo>
                <a:cubicBezTo>
                  <a:pt x="2730" y="15"/>
                  <a:pt x="2760" y="25"/>
                  <a:pt x="2786" y="46"/>
                </a:cubicBezTo>
                <a:cubicBezTo>
                  <a:pt x="2815" y="70"/>
                  <a:pt x="2833" y="99"/>
                  <a:pt x="2848" y="132"/>
                </a:cubicBezTo>
                <a:cubicBezTo>
                  <a:pt x="2859" y="156"/>
                  <a:pt x="2869" y="180"/>
                  <a:pt x="2878" y="204"/>
                </a:cubicBezTo>
                <a:cubicBezTo>
                  <a:pt x="2889" y="235"/>
                  <a:pt x="2899" y="266"/>
                  <a:pt x="2910" y="297"/>
                </a:cubicBezTo>
                <a:cubicBezTo>
                  <a:pt x="2920" y="326"/>
                  <a:pt x="2930" y="355"/>
                  <a:pt x="2941" y="384"/>
                </a:cubicBezTo>
                <a:cubicBezTo>
                  <a:pt x="2962" y="435"/>
                  <a:pt x="2983" y="485"/>
                  <a:pt x="3005" y="536"/>
                </a:cubicBezTo>
                <a:cubicBezTo>
                  <a:pt x="3010" y="548"/>
                  <a:pt x="3018" y="559"/>
                  <a:pt x="3024" y="569"/>
                </a:cubicBezTo>
                <a:cubicBezTo>
                  <a:pt x="3050" y="571"/>
                  <a:pt x="3077" y="574"/>
                  <a:pt x="3104" y="577"/>
                </a:cubicBezTo>
                <a:cubicBezTo>
                  <a:pt x="3107" y="577"/>
                  <a:pt x="3111" y="575"/>
                  <a:pt x="3114" y="572"/>
                </a:cubicBezTo>
                <a:cubicBezTo>
                  <a:pt x="3140" y="543"/>
                  <a:pt x="3172" y="523"/>
                  <a:pt x="3207" y="507"/>
                </a:cubicBezTo>
                <a:cubicBezTo>
                  <a:pt x="3248" y="487"/>
                  <a:pt x="3290" y="482"/>
                  <a:pt x="3334" y="490"/>
                </a:cubicBezTo>
                <a:cubicBezTo>
                  <a:pt x="3393" y="501"/>
                  <a:pt x="3428" y="550"/>
                  <a:pt x="3423" y="610"/>
                </a:cubicBezTo>
                <a:cubicBezTo>
                  <a:pt x="3423" y="616"/>
                  <a:pt x="3422" y="623"/>
                  <a:pt x="3422" y="630"/>
                </a:cubicBezTo>
                <a:cubicBezTo>
                  <a:pt x="3444" y="638"/>
                  <a:pt x="3461" y="626"/>
                  <a:pt x="3477" y="616"/>
                </a:cubicBezTo>
                <a:cubicBezTo>
                  <a:pt x="3489" y="609"/>
                  <a:pt x="3499" y="599"/>
                  <a:pt x="3509" y="590"/>
                </a:cubicBezTo>
                <a:cubicBezTo>
                  <a:pt x="3533" y="568"/>
                  <a:pt x="3573" y="560"/>
                  <a:pt x="3606" y="577"/>
                </a:cubicBezTo>
                <a:cubicBezTo>
                  <a:pt x="3631" y="591"/>
                  <a:pt x="3655" y="608"/>
                  <a:pt x="3679" y="624"/>
                </a:cubicBezTo>
                <a:cubicBezTo>
                  <a:pt x="3716" y="650"/>
                  <a:pt x="3751" y="680"/>
                  <a:pt x="3800" y="677"/>
                </a:cubicBezTo>
                <a:cubicBezTo>
                  <a:pt x="3821" y="675"/>
                  <a:pt x="3841" y="671"/>
                  <a:pt x="3857" y="656"/>
                </a:cubicBezTo>
                <a:cubicBezTo>
                  <a:pt x="3873" y="641"/>
                  <a:pt x="3890" y="628"/>
                  <a:pt x="3906" y="615"/>
                </a:cubicBezTo>
                <a:cubicBezTo>
                  <a:pt x="3930" y="597"/>
                  <a:pt x="3960" y="595"/>
                  <a:pt x="3980" y="607"/>
                </a:cubicBezTo>
                <a:cubicBezTo>
                  <a:pt x="3966" y="611"/>
                  <a:pt x="3948" y="614"/>
                  <a:pt x="3933" y="621"/>
                </a:cubicBezTo>
                <a:cubicBezTo>
                  <a:pt x="3925" y="624"/>
                  <a:pt x="3919" y="633"/>
                  <a:pt x="3913" y="639"/>
                </a:cubicBezTo>
                <a:cubicBezTo>
                  <a:pt x="3909" y="643"/>
                  <a:pt x="3905" y="645"/>
                  <a:pt x="3901" y="648"/>
                </a:cubicBezTo>
                <a:cubicBezTo>
                  <a:pt x="3897" y="650"/>
                  <a:pt x="3893" y="651"/>
                  <a:pt x="3890" y="653"/>
                </a:cubicBezTo>
                <a:cubicBezTo>
                  <a:pt x="3873" y="664"/>
                  <a:pt x="3857" y="676"/>
                  <a:pt x="3839" y="686"/>
                </a:cubicBezTo>
                <a:cubicBezTo>
                  <a:pt x="3801" y="708"/>
                  <a:pt x="3761" y="707"/>
                  <a:pt x="3722" y="692"/>
                </a:cubicBezTo>
                <a:cubicBezTo>
                  <a:pt x="3690" y="679"/>
                  <a:pt x="3661" y="658"/>
                  <a:pt x="3631" y="641"/>
                </a:cubicBezTo>
                <a:cubicBezTo>
                  <a:pt x="3623" y="636"/>
                  <a:pt x="3615" y="629"/>
                  <a:pt x="3607" y="624"/>
                </a:cubicBezTo>
                <a:cubicBezTo>
                  <a:pt x="3564" y="599"/>
                  <a:pt x="3530" y="583"/>
                  <a:pt x="3492" y="627"/>
                </a:cubicBezTo>
                <a:cubicBezTo>
                  <a:pt x="3475" y="646"/>
                  <a:pt x="3438" y="653"/>
                  <a:pt x="3414" y="641"/>
                </a:cubicBezTo>
                <a:cubicBezTo>
                  <a:pt x="3409" y="638"/>
                  <a:pt x="3406" y="631"/>
                  <a:pt x="3402" y="626"/>
                </a:cubicBezTo>
                <a:cubicBezTo>
                  <a:pt x="3393" y="612"/>
                  <a:pt x="3388" y="595"/>
                  <a:pt x="3376" y="585"/>
                </a:cubicBezTo>
                <a:cubicBezTo>
                  <a:pt x="3351" y="564"/>
                  <a:pt x="3320" y="552"/>
                  <a:pt x="3286" y="550"/>
                </a:cubicBezTo>
                <a:cubicBezTo>
                  <a:pt x="3230" y="545"/>
                  <a:pt x="3176" y="550"/>
                  <a:pt x="3130" y="586"/>
                </a:cubicBezTo>
                <a:cubicBezTo>
                  <a:pt x="3139" y="591"/>
                  <a:pt x="3148" y="597"/>
                  <a:pt x="3157" y="600"/>
                </a:cubicBezTo>
                <a:cubicBezTo>
                  <a:pt x="3191" y="611"/>
                  <a:pt x="3211" y="636"/>
                  <a:pt x="3222" y="666"/>
                </a:cubicBezTo>
                <a:cubicBezTo>
                  <a:pt x="3228" y="680"/>
                  <a:pt x="3227" y="699"/>
                  <a:pt x="3221" y="713"/>
                </a:cubicBezTo>
                <a:cubicBezTo>
                  <a:pt x="3209" y="742"/>
                  <a:pt x="3184" y="759"/>
                  <a:pt x="3152" y="765"/>
                </a:cubicBezTo>
                <a:cubicBezTo>
                  <a:pt x="3136" y="768"/>
                  <a:pt x="3124" y="775"/>
                  <a:pt x="3112" y="787"/>
                </a:cubicBezTo>
                <a:cubicBezTo>
                  <a:pt x="3096" y="806"/>
                  <a:pt x="3075" y="821"/>
                  <a:pt x="3057" y="838"/>
                </a:cubicBezTo>
                <a:cubicBezTo>
                  <a:pt x="3029" y="864"/>
                  <a:pt x="2988" y="871"/>
                  <a:pt x="2955" y="855"/>
                </a:cubicBezTo>
                <a:cubicBezTo>
                  <a:pt x="2932" y="844"/>
                  <a:pt x="2914" y="828"/>
                  <a:pt x="2899" y="808"/>
                </a:cubicBezTo>
                <a:cubicBezTo>
                  <a:pt x="2893" y="798"/>
                  <a:pt x="2886" y="794"/>
                  <a:pt x="2873" y="796"/>
                </a:cubicBezTo>
                <a:cubicBezTo>
                  <a:pt x="2835" y="803"/>
                  <a:pt x="2796" y="797"/>
                  <a:pt x="2761" y="782"/>
                </a:cubicBezTo>
                <a:cubicBezTo>
                  <a:pt x="2745" y="775"/>
                  <a:pt x="2728" y="763"/>
                  <a:pt x="2720" y="749"/>
                </a:cubicBezTo>
                <a:cubicBezTo>
                  <a:pt x="2698" y="711"/>
                  <a:pt x="2717" y="670"/>
                  <a:pt x="2761" y="654"/>
                </a:cubicBezTo>
                <a:cubicBezTo>
                  <a:pt x="2803" y="638"/>
                  <a:pt x="2847" y="632"/>
                  <a:pt x="2892" y="634"/>
                </a:cubicBezTo>
                <a:cubicBezTo>
                  <a:pt x="2902" y="635"/>
                  <a:pt x="2913" y="634"/>
                  <a:pt x="2923" y="633"/>
                </a:cubicBezTo>
                <a:cubicBezTo>
                  <a:pt x="2963" y="628"/>
                  <a:pt x="3001" y="631"/>
                  <a:pt x="3035" y="654"/>
                </a:cubicBezTo>
                <a:cubicBezTo>
                  <a:pt x="3059" y="670"/>
                  <a:pt x="3062" y="709"/>
                  <a:pt x="3040" y="725"/>
                </a:cubicBezTo>
                <a:cubicBezTo>
                  <a:pt x="3008" y="749"/>
                  <a:pt x="2972" y="762"/>
                  <a:pt x="2932" y="754"/>
                </a:cubicBezTo>
                <a:cubicBezTo>
                  <a:pt x="2918" y="751"/>
                  <a:pt x="2904" y="741"/>
                  <a:pt x="2891" y="732"/>
                </a:cubicBezTo>
                <a:cubicBezTo>
                  <a:pt x="2882" y="727"/>
                  <a:pt x="2877" y="716"/>
                  <a:pt x="2882" y="706"/>
                </a:cubicBezTo>
                <a:cubicBezTo>
                  <a:pt x="2889" y="696"/>
                  <a:pt x="2896" y="682"/>
                  <a:pt x="2911" y="681"/>
                </a:cubicBezTo>
                <a:cubicBezTo>
                  <a:pt x="2914" y="680"/>
                  <a:pt x="2918" y="683"/>
                  <a:pt x="2922" y="685"/>
                </a:cubicBezTo>
                <a:cubicBezTo>
                  <a:pt x="2920" y="688"/>
                  <a:pt x="2918" y="692"/>
                  <a:pt x="2916" y="695"/>
                </a:cubicBezTo>
                <a:cubicBezTo>
                  <a:pt x="2912" y="700"/>
                  <a:pt x="2903" y="706"/>
                  <a:pt x="2904" y="709"/>
                </a:cubicBezTo>
                <a:cubicBezTo>
                  <a:pt x="2906" y="717"/>
                  <a:pt x="2911" y="726"/>
                  <a:pt x="2918" y="730"/>
                </a:cubicBezTo>
                <a:cubicBezTo>
                  <a:pt x="2935" y="740"/>
                  <a:pt x="2953" y="735"/>
                  <a:pt x="2971" y="727"/>
                </a:cubicBezTo>
                <a:cubicBezTo>
                  <a:pt x="2992" y="718"/>
                  <a:pt x="2999" y="694"/>
                  <a:pt x="2992" y="676"/>
                </a:cubicBezTo>
                <a:cubicBezTo>
                  <a:pt x="2980" y="647"/>
                  <a:pt x="2951" y="637"/>
                  <a:pt x="2926" y="642"/>
                </a:cubicBezTo>
                <a:cubicBezTo>
                  <a:pt x="2917" y="644"/>
                  <a:pt x="2908" y="647"/>
                  <a:pt x="2900" y="647"/>
                </a:cubicBezTo>
                <a:cubicBezTo>
                  <a:pt x="2863" y="644"/>
                  <a:pt x="2830" y="655"/>
                  <a:pt x="2798" y="674"/>
                </a:cubicBezTo>
                <a:cubicBezTo>
                  <a:pt x="2760" y="696"/>
                  <a:pt x="2767" y="734"/>
                  <a:pt x="2797" y="754"/>
                </a:cubicBezTo>
                <a:cubicBezTo>
                  <a:pt x="2826" y="773"/>
                  <a:pt x="2858" y="782"/>
                  <a:pt x="2893" y="778"/>
                </a:cubicBezTo>
                <a:cubicBezTo>
                  <a:pt x="2896" y="778"/>
                  <a:pt x="2898" y="780"/>
                  <a:pt x="2900" y="782"/>
                </a:cubicBezTo>
                <a:cubicBezTo>
                  <a:pt x="2920" y="794"/>
                  <a:pt x="2939" y="808"/>
                  <a:pt x="2960" y="817"/>
                </a:cubicBezTo>
                <a:cubicBezTo>
                  <a:pt x="3003" y="837"/>
                  <a:pt x="3049" y="823"/>
                  <a:pt x="3082" y="781"/>
                </a:cubicBezTo>
                <a:cubicBezTo>
                  <a:pt x="3095" y="765"/>
                  <a:pt x="3112" y="757"/>
                  <a:pt x="3131" y="751"/>
                </a:cubicBezTo>
                <a:cubicBezTo>
                  <a:pt x="3148" y="747"/>
                  <a:pt x="3163" y="736"/>
                  <a:pt x="3167" y="718"/>
                </a:cubicBezTo>
                <a:cubicBezTo>
                  <a:pt x="3173" y="688"/>
                  <a:pt x="3174" y="660"/>
                  <a:pt x="3154" y="633"/>
                </a:cubicBezTo>
                <a:cubicBezTo>
                  <a:pt x="3137" y="609"/>
                  <a:pt x="3116" y="593"/>
                  <a:pt x="3089" y="589"/>
                </a:cubicBezTo>
                <a:cubicBezTo>
                  <a:pt x="3065" y="585"/>
                  <a:pt x="3040" y="581"/>
                  <a:pt x="3018" y="598"/>
                </a:cubicBezTo>
                <a:cubicBezTo>
                  <a:pt x="3016" y="599"/>
                  <a:pt x="3012" y="600"/>
                  <a:pt x="3010" y="599"/>
                </a:cubicBezTo>
                <a:cubicBezTo>
                  <a:pt x="3001" y="596"/>
                  <a:pt x="2991" y="593"/>
                  <a:pt x="2984" y="588"/>
                </a:cubicBezTo>
                <a:cubicBezTo>
                  <a:pt x="2968" y="577"/>
                  <a:pt x="2954" y="563"/>
                  <a:pt x="2937" y="553"/>
                </a:cubicBezTo>
                <a:cubicBezTo>
                  <a:pt x="2925" y="546"/>
                  <a:pt x="2911" y="542"/>
                  <a:pt x="2897" y="541"/>
                </a:cubicBezTo>
                <a:cubicBezTo>
                  <a:pt x="2849" y="535"/>
                  <a:pt x="2804" y="539"/>
                  <a:pt x="2767" y="577"/>
                </a:cubicBezTo>
                <a:cubicBezTo>
                  <a:pt x="2764" y="581"/>
                  <a:pt x="2756" y="582"/>
                  <a:pt x="2750" y="581"/>
                </a:cubicBezTo>
                <a:cubicBezTo>
                  <a:pt x="2709" y="578"/>
                  <a:pt x="2669" y="580"/>
                  <a:pt x="2633" y="604"/>
                </a:cubicBezTo>
                <a:cubicBezTo>
                  <a:pt x="2597" y="627"/>
                  <a:pt x="2565" y="676"/>
                  <a:pt x="2580" y="736"/>
                </a:cubicBezTo>
                <a:cubicBezTo>
                  <a:pt x="2585" y="756"/>
                  <a:pt x="2591" y="776"/>
                  <a:pt x="2603" y="792"/>
                </a:cubicBezTo>
                <a:cubicBezTo>
                  <a:pt x="2615" y="810"/>
                  <a:pt x="2633" y="825"/>
                  <a:pt x="2651" y="837"/>
                </a:cubicBezTo>
                <a:cubicBezTo>
                  <a:pt x="2675" y="853"/>
                  <a:pt x="2700" y="867"/>
                  <a:pt x="2727" y="878"/>
                </a:cubicBezTo>
                <a:cubicBezTo>
                  <a:pt x="2762" y="892"/>
                  <a:pt x="2800" y="888"/>
                  <a:pt x="2837" y="886"/>
                </a:cubicBezTo>
                <a:cubicBezTo>
                  <a:pt x="2845" y="886"/>
                  <a:pt x="2854" y="888"/>
                  <a:pt x="2862" y="890"/>
                </a:cubicBezTo>
                <a:cubicBezTo>
                  <a:pt x="2881" y="896"/>
                  <a:pt x="2900" y="906"/>
                  <a:pt x="2921" y="909"/>
                </a:cubicBezTo>
                <a:cubicBezTo>
                  <a:pt x="2950" y="913"/>
                  <a:pt x="2979" y="913"/>
                  <a:pt x="3008" y="913"/>
                </a:cubicBezTo>
                <a:cubicBezTo>
                  <a:pt x="3022" y="913"/>
                  <a:pt x="3035" y="909"/>
                  <a:pt x="3047" y="903"/>
                </a:cubicBezTo>
                <a:cubicBezTo>
                  <a:pt x="3067" y="894"/>
                  <a:pt x="3085" y="881"/>
                  <a:pt x="3102" y="871"/>
                </a:cubicBezTo>
                <a:cubicBezTo>
                  <a:pt x="3143" y="891"/>
                  <a:pt x="3186" y="899"/>
                  <a:pt x="3231" y="892"/>
                </a:cubicBezTo>
                <a:cubicBezTo>
                  <a:pt x="3279" y="883"/>
                  <a:pt x="3307" y="850"/>
                  <a:pt x="3329" y="808"/>
                </a:cubicBezTo>
                <a:cubicBezTo>
                  <a:pt x="3346" y="808"/>
                  <a:pt x="3364" y="810"/>
                  <a:pt x="3382" y="808"/>
                </a:cubicBezTo>
                <a:cubicBezTo>
                  <a:pt x="3400" y="806"/>
                  <a:pt x="3419" y="802"/>
                  <a:pt x="3436" y="796"/>
                </a:cubicBezTo>
                <a:cubicBezTo>
                  <a:pt x="3462" y="788"/>
                  <a:pt x="3491" y="759"/>
                  <a:pt x="3489" y="733"/>
                </a:cubicBezTo>
                <a:cubicBezTo>
                  <a:pt x="3488" y="718"/>
                  <a:pt x="3494" y="709"/>
                  <a:pt x="3502" y="697"/>
                </a:cubicBezTo>
                <a:cubicBezTo>
                  <a:pt x="3521" y="669"/>
                  <a:pt x="3547" y="663"/>
                  <a:pt x="3576" y="671"/>
                </a:cubicBezTo>
                <a:cubicBezTo>
                  <a:pt x="3606" y="678"/>
                  <a:pt x="3634" y="690"/>
                  <a:pt x="3663" y="700"/>
                </a:cubicBezTo>
                <a:cubicBezTo>
                  <a:pt x="3677" y="705"/>
                  <a:pt x="3692" y="709"/>
                  <a:pt x="3705" y="716"/>
                </a:cubicBezTo>
                <a:cubicBezTo>
                  <a:pt x="3736" y="731"/>
                  <a:pt x="3769" y="735"/>
                  <a:pt x="3802" y="730"/>
                </a:cubicBezTo>
                <a:cubicBezTo>
                  <a:pt x="3813" y="728"/>
                  <a:pt x="3823" y="723"/>
                  <a:pt x="3832" y="719"/>
                </a:cubicBezTo>
                <a:cubicBezTo>
                  <a:pt x="3855" y="709"/>
                  <a:pt x="3872" y="691"/>
                  <a:pt x="3887" y="67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0" name="文本占位符 11"/>
          <p:cNvSpPr>
            <a:spLocks noGrp="1"/>
          </p:cNvSpPr>
          <p:nvPr>
            <p:ph type="body" sz="quarter" idx="12" hasCustomPrompt="1"/>
          </p:nvPr>
        </p:nvSpPr>
        <p:spPr>
          <a:xfrm>
            <a:off x="4279900" y="1878399"/>
            <a:ext cx="3632200" cy="1363662"/>
          </a:xfrm>
        </p:spPr>
        <p:txBody>
          <a:bodyPr>
            <a:noAutofit/>
          </a:bodyPr>
          <a:lstStyle>
            <a:lvl1pPr marL="0" indent="0" algn="ctr">
              <a:buNone/>
              <a:defRPr sz="96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00</a:t>
            </a:r>
            <a:endParaRPr lang="zh-CN" altLang="en-US" dirty="0"/>
          </a:p>
        </p:txBody>
      </p:sp>
      <p:sp>
        <p:nvSpPr>
          <p:cNvPr id="21" name="标题 2"/>
          <p:cNvSpPr>
            <a:spLocks noGrp="1"/>
          </p:cNvSpPr>
          <p:nvPr>
            <p:ph type="title" hasCustomPrompt="1"/>
          </p:nvPr>
        </p:nvSpPr>
        <p:spPr>
          <a:xfrm>
            <a:off x="1256060" y="4620737"/>
            <a:ext cx="9679880" cy="757130"/>
          </a:xfrm>
          <a:noFill/>
        </p:spPr>
        <p:txBody>
          <a:bodyPr wrap="square" rtlCol="0">
            <a:spAutoFit/>
          </a:bodyPr>
          <a:lstStyle>
            <a:lvl1pPr algn="ctr">
              <a:defRPr lang="zh-CN" altLang="en-US" sz="4800">
                <a:solidFill>
                  <a:schemeClr val="bg1"/>
                </a:solidFill>
                <a:cs typeface="+mn-cs"/>
              </a:defRPr>
            </a:lvl1pPr>
          </a:lstStyle>
          <a:p>
            <a:pPr marL="0" lvl="0" algn="ctr"/>
            <a:r>
              <a:rPr lang="zh-CN" altLang="en-US" dirty="0"/>
              <a:t>单击此处编辑章节标题</a:t>
            </a:r>
            <a:endParaRPr lang="zh-CN" altLang="en-US" dirty="0"/>
          </a:p>
        </p:txBody>
      </p:sp>
      <p:sp>
        <p:nvSpPr>
          <p:cNvPr id="2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088539" y="5431404"/>
            <a:ext cx="6014922" cy="341208"/>
          </a:xfrm>
        </p:spPr>
        <p:txBody>
          <a:bodyPr wrap="none" lIns="0" rIns="0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Click here to edit the master 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7" Type="http://schemas.openxmlformats.org/officeDocument/2006/relationships/image" Target="../media/image2.png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7" Type="http://schemas.openxmlformats.org/officeDocument/2006/relationships/theme" Target="../theme/theme4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平行四边形 53"/>
          <p:cNvSpPr/>
          <p:nvPr userDrawn="1"/>
        </p:nvSpPr>
        <p:spPr>
          <a:xfrm>
            <a:off x="10338087" y="246277"/>
            <a:ext cx="2057016" cy="532344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191529"/>
            <a:ext cx="9679880" cy="687820"/>
          </a:xfrm>
          <a:prstGeom prst="rect">
            <a:avLst/>
          </a:prstGeom>
        </p:spPr>
        <p:txBody>
          <a:bodyPr vert="horz" lIns="7200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3074" y="1130300"/>
            <a:ext cx="10855825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60400" y="6235700"/>
            <a:ext cx="292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F6A66-06AB-406A-8E76-6AC987CF60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26915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7634"/>
            <a:ext cx="2906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82B55-B6B2-497F-8568-5D2D4C04CE38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10594643" y="344809"/>
            <a:ext cx="1468924" cy="335280"/>
            <a:chOff x="335077" y="270942"/>
            <a:chExt cx="1827552" cy="417136"/>
          </a:xfrm>
          <a:solidFill>
            <a:schemeClr val="bg1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831799" y="288037"/>
              <a:ext cx="1330830" cy="363588"/>
              <a:chOff x="5402262" y="5211762"/>
              <a:chExt cx="3059113" cy="835761"/>
            </a:xfrm>
            <a:grpFill/>
          </p:grpSpPr>
          <p:sp>
            <p:nvSpPr>
              <p:cNvPr id="39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0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41" name="组合 40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45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46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42" name="组合 41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43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44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335077" y="270942"/>
              <a:ext cx="421971" cy="417136"/>
              <a:chOff x="4065588" y="1646238"/>
              <a:chExt cx="969963" cy="958850"/>
            </a:xfrm>
            <a:grpFill/>
          </p:grpSpPr>
          <p:sp>
            <p:nvSpPr>
              <p:cNvPr id="11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2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3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4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5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6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7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8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9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0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1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2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3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4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5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6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7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8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9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0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1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2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4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5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6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7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8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55" name="组合 54"/>
          <p:cNvGrpSpPr/>
          <p:nvPr userDrawn="1"/>
        </p:nvGrpSpPr>
        <p:grpSpPr>
          <a:xfrm>
            <a:off x="0" y="226669"/>
            <a:ext cx="542919" cy="571561"/>
            <a:chOff x="0" y="226669"/>
            <a:chExt cx="542919" cy="617541"/>
          </a:xfrm>
          <a:solidFill>
            <a:schemeClr val="accent1"/>
          </a:solidFill>
        </p:grpSpPr>
        <p:sp>
          <p:nvSpPr>
            <p:cNvPr id="7" name="矩形 6"/>
            <p:cNvSpPr/>
            <p:nvPr userDrawn="1"/>
          </p:nvSpPr>
          <p:spPr>
            <a:xfrm>
              <a:off x="397776" y="226669"/>
              <a:ext cx="145143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 userDrawn="1"/>
          </p:nvSpPr>
          <p:spPr>
            <a:xfrm>
              <a:off x="0" y="226669"/>
              <a:ext cx="324630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 userDrawn="1"/>
        </p:nvGrpSpPr>
        <p:grpSpPr>
          <a:xfrm>
            <a:off x="3445670" y="6203946"/>
            <a:ext cx="5463856" cy="452499"/>
            <a:chOff x="3445670" y="6203946"/>
            <a:chExt cx="5463856" cy="452499"/>
          </a:xfrm>
        </p:grpSpPr>
        <p:grpSp>
          <p:nvGrpSpPr>
            <p:cNvPr id="59" name="组合 58"/>
            <p:cNvGrpSpPr/>
            <p:nvPr userDrawn="1"/>
          </p:nvGrpSpPr>
          <p:grpSpPr>
            <a:xfrm>
              <a:off x="3445670" y="6403109"/>
              <a:ext cx="5463856" cy="0"/>
              <a:chOff x="3445670" y="6403109"/>
              <a:chExt cx="5463856" cy="0"/>
            </a:xfrm>
          </p:grpSpPr>
          <p:cxnSp>
            <p:nvCxnSpPr>
              <p:cNvPr id="63" name="直接连接符 62"/>
              <p:cNvCxnSpPr/>
              <p:nvPr userDrawn="1"/>
            </p:nvCxnSpPr>
            <p:spPr>
              <a:xfrm flipH="1">
                <a:off x="3445670" y="6403109"/>
                <a:ext cx="180975" cy="0"/>
              </a:xfrm>
              <a:prstGeom prst="line">
                <a:avLst/>
              </a:prstGeom>
              <a:ln w="12700">
                <a:solidFill>
                  <a:schemeClr val="accent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 userDrawn="1"/>
            </p:nvCxnSpPr>
            <p:spPr>
              <a:xfrm flipH="1">
                <a:off x="8728551" y="6403109"/>
                <a:ext cx="180975" cy="0"/>
              </a:xfrm>
              <a:prstGeom prst="line">
                <a:avLst/>
              </a:prstGeom>
              <a:ln w="12700">
                <a:solidFill>
                  <a:schemeClr val="accent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组合 59"/>
            <p:cNvGrpSpPr/>
            <p:nvPr userDrawn="1"/>
          </p:nvGrpSpPr>
          <p:grpSpPr>
            <a:xfrm>
              <a:off x="3773486" y="6203946"/>
              <a:ext cx="4766946" cy="452499"/>
              <a:chOff x="3721016" y="5441926"/>
              <a:chExt cx="5306957" cy="503759"/>
            </a:xfrm>
          </p:grpSpPr>
          <p:pic>
            <p:nvPicPr>
              <p:cNvPr id="61" name="图片 60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21016" y="5441926"/>
                <a:ext cx="2459915" cy="503759"/>
              </a:xfrm>
              <a:prstGeom prst="rect">
                <a:avLst/>
              </a:prstGeom>
            </p:spPr>
          </p:pic>
          <p:pic>
            <p:nvPicPr>
              <p:cNvPr id="62" name="图片 61"/>
              <p:cNvPicPr>
                <a:picLocks noChangeAspect="1"/>
              </p:cNvPicPr>
              <p:nvPr/>
            </p:nvPicPr>
            <p:blipFill>
              <a:blip r:embed="rId4">
                <a:alphaModFix amt="3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02928" y="5518467"/>
                <a:ext cx="2725045" cy="350676"/>
              </a:xfrm>
              <a:prstGeom prst="rect">
                <a:avLst/>
              </a:prstGeom>
            </p:spPr>
          </p:pic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 userDrawn="1"/>
        </p:nvSpPr>
        <p:spPr>
          <a:xfrm>
            <a:off x="10338087" y="246277"/>
            <a:ext cx="2057016" cy="532344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标题占位符 1"/>
          <p:cNvSpPr>
            <a:spLocks noGrp="1"/>
          </p:cNvSpPr>
          <p:nvPr>
            <p:ph type="title"/>
          </p:nvPr>
        </p:nvSpPr>
        <p:spPr>
          <a:xfrm>
            <a:off x="660400" y="191529"/>
            <a:ext cx="9679880" cy="687820"/>
          </a:xfrm>
          <a:prstGeom prst="rect">
            <a:avLst/>
          </a:prstGeom>
        </p:spPr>
        <p:txBody>
          <a:bodyPr vert="horz" lIns="7200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5" name="文本占位符 2"/>
          <p:cNvSpPr>
            <a:spLocks noGrp="1"/>
          </p:cNvSpPr>
          <p:nvPr>
            <p:ph type="body" idx="1"/>
          </p:nvPr>
        </p:nvSpPr>
        <p:spPr>
          <a:xfrm>
            <a:off x="663074" y="1130300"/>
            <a:ext cx="10855825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6" name="日期占位符 3"/>
          <p:cNvSpPr>
            <a:spLocks noGrp="1"/>
          </p:cNvSpPr>
          <p:nvPr>
            <p:ph type="dt" sz="half" idx="2"/>
          </p:nvPr>
        </p:nvSpPr>
        <p:spPr>
          <a:xfrm>
            <a:off x="660400" y="6235700"/>
            <a:ext cx="292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F6A66-06AB-406A-8E76-6AC987CF60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26915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7634"/>
            <a:ext cx="2906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82B55-B6B2-497F-8568-5D2D4C04CE38}" type="slidenum">
              <a:rPr lang="zh-CN" altLang="en-US" smtClean="0"/>
            </a:fld>
            <a:endParaRPr lang="zh-CN" altLang="en-US"/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10594643" y="344809"/>
            <a:ext cx="1468924" cy="335280"/>
            <a:chOff x="335077" y="270942"/>
            <a:chExt cx="1827552" cy="417136"/>
          </a:xfrm>
          <a:solidFill>
            <a:schemeClr val="bg1"/>
          </a:solidFill>
        </p:grpSpPr>
        <p:grpSp>
          <p:nvGrpSpPr>
            <p:cNvPr id="20" name="组合 19"/>
            <p:cNvGrpSpPr/>
            <p:nvPr/>
          </p:nvGrpSpPr>
          <p:grpSpPr>
            <a:xfrm>
              <a:off x="831799" y="288037"/>
              <a:ext cx="1330830" cy="363588"/>
              <a:chOff x="5402262" y="5211762"/>
              <a:chExt cx="3059113" cy="835761"/>
            </a:xfrm>
            <a:grpFill/>
          </p:grpSpPr>
          <p:sp>
            <p:nvSpPr>
              <p:cNvPr id="50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51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56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7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54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5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21" name="组合 20"/>
            <p:cNvGrpSpPr/>
            <p:nvPr/>
          </p:nvGrpSpPr>
          <p:grpSpPr>
            <a:xfrm>
              <a:off x="335077" y="270942"/>
              <a:ext cx="421971" cy="417136"/>
              <a:chOff x="4065588" y="1646238"/>
              <a:chExt cx="969963" cy="958850"/>
            </a:xfrm>
            <a:grpFill/>
          </p:grpSpPr>
          <p:sp>
            <p:nvSpPr>
              <p:cNvPr id="22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3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4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5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6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7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8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9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0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1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2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4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5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6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7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8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9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0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1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2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3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4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5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6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7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8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9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58" name="组合 57"/>
          <p:cNvGrpSpPr/>
          <p:nvPr userDrawn="1"/>
        </p:nvGrpSpPr>
        <p:grpSpPr>
          <a:xfrm>
            <a:off x="0" y="226669"/>
            <a:ext cx="542919" cy="571561"/>
            <a:chOff x="0" y="226669"/>
            <a:chExt cx="542919" cy="617541"/>
          </a:xfrm>
          <a:solidFill>
            <a:schemeClr val="accent1"/>
          </a:solidFill>
        </p:grpSpPr>
        <p:sp>
          <p:nvSpPr>
            <p:cNvPr id="59" name="矩形 58"/>
            <p:cNvSpPr/>
            <p:nvPr userDrawn="1"/>
          </p:nvSpPr>
          <p:spPr>
            <a:xfrm>
              <a:off x="397776" y="226669"/>
              <a:ext cx="145143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 userDrawn="1"/>
          </p:nvSpPr>
          <p:spPr>
            <a:xfrm>
              <a:off x="0" y="226669"/>
              <a:ext cx="324630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 userDrawn="1"/>
        </p:nvSpPr>
        <p:spPr>
          <a:xfrm>
            <a:off x="2120900" y="-10439991"/>
            <a:ext cx="6454010" cy="687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 userDrawn="1"/>
        </p:nvSpPr>
        <p:spPr>
          <a:xfrm>
            <a:off x="2120900" y="16839609"/>
            <a:ext cx="6454010" cy="687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7" name="组合 66"/>
          <p:cNvGrpSpPr/>
          <p:nvPr userDrawn="1"/>
        </p:nvGrpSpPr>
        <p:grpSpPr>
          <a:xfrm>
            <a:off x="3445670" y="6203946"/>
            <a:ext cx="5463856" cy="452499"/>
            <a:chOff x="3445670" y="6203946"/>
            <a:chExt cx="5463856" cy="452499"/>
          </a:xfrm>
        </p:grpSpPr>
        <p:grpSp>
          <p:nvGrpSpPr>
            <p:cNvPr id="68" name="组合 67"/>
            <p:cNvGrpSpPr/>
            <p:nvPr userDrawn="1"/>
          </p:nvGrpSpPr>
          <p:grpSpPr>
            <a:xfrm>
              <a:off x="3445670" y="6403109"/>
              <a:ext cx="5463856" cy="0"/>
              <a:chOff x="3445670" y="6403109"/>
              <a:chExt cx="5463856" cy="0"/>
            </a:xfrm>
          </p:grpSpPr>
          <p:cxnSp>
            <p:nvCxnSpPr>
              <p:cNvPr id="72" name="直接连接符 71"/>
              <p:cNvCxnSpPr/>
              <p:nvPr userDrawn="1"/>
            </p:nvCxnSpPr>
            <p:spPr>
              <a:xfrm flipH="1">
                <a:off x="3445670" y="6403109"/>
                <a:ext cx="180975" cy="0"/>
              </a:xfrm>
              <a:prstGeom prst="line">
                <a:avLst/>
              </a:prstGeom>
              <a:ln w="12700">
                <a:solidFill>
                  <a:schemeClr val="accent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 userDrawn="1"/>
            </p:nvCxnSpPr>
            <p:spPr>
              <a:xfrm flipH="1">
                <a:off x="8728551" y="6403109"/>
                <a:ext cx="180975" cy="0"/>
              </a:xfrm>
              <a:prstGeom prst="line">
                <a:avLst/>
              </a:prstGeom>
              <a:ln w="12700">
                <a:solidFill>
                  <a:schemeClr val="accent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组合 68"/>
            <p:cNvGrpSpPr/>
            <p:nvPr userDrawn="1"/>
          </p:nvGrpSpPr>
          <p:grpSpPr>
            <a:xfrm>
              <a:off x="3773486" y="6203946"/>
              <a:ext cx="4766946" cy="452499"/>
              <a:chOff x="3721016" y="5441926"/>
              <a:chExt cx="5306957" cy="503759"/>
            </a:xfrm>
          </p:grpSpPr>
          <p:pic>
            <p:nvPicPr>
              <p:cNvPr id="70" name="图片 69"/>
              <p:cNvPicPr>
                <a:picLocks noChangeAspect="1"/>
              </p:cNvPicPr>
              <p:nvPr/>
            </p:nvPicPr>
            <p:blipFill>
              <a:blip r:embed="rId6"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21016" y="5441926"/>
                <a:ext cx="2459915" cy="503759"/>
              </a:xfrm>
              <a:prstGeom prst="rect">
                <a:avLst/>
              </a:prstGeom>
            </p:spPr>
          </p:pic>
          <p:pic>
            <p:nvPicPr>
              <p:cNvPr id="71" name="图片 70"/>
              <p:cNvPicPr>
                <a:picLocks noChangeAspect="1"/>
              </p:cNvPicPr>
              <p:nvPr/>
            </p:nvPicPr>
            <p:blipFill>
              <a:blip r:embed="rId7">
                <a:alphaModFix amt="3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02928" y="5518467"/>
                <a:ext cx="2725045" cy="350676"/>
              </a:xfrm>
              <a:prstGeom prst="rect">
                <a:avLst/>
              </a:prstGeom>
            </p:spPr>
          </p:pic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 userDrawn="1"/>
        </p:nvSpPr>
        <p:spPr>
          <a:xfrm>
            <a:off x="10338087" y="246277"/>
            <a:ext cx="2057016" cy="532344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660400" y="191529"/>
            <a:ext cx="9679880" cy="687820"/>
          </a:xfrm>
          <a:prstGeom prst="rect">
            <a:avLst/>
          </a:prstGeom>
        </p:spPr>
        <p:txBody>
          <a:bodyPr vert="horz" lIns="7200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9" name="文本占位符 2"/>
          <p:cNvSpPr>
            <a:spLocks noGrp="1"/>
          </p:cNvSpPr>
          <p:nvPr>
            <p:ph type="body" idx="1"/>
          </p:nvPr>
        </p:nvSpPr>
        <p:spPr>
          <a:xfrm>
            <a:off x="663074" y="1130300"/>
            <a:ext cx="10855825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2"/>
          </p:nvPr>
        </p:nvSpPr>
        <p:spPr>
          <a:xfrm>
            <a:off x="660400" y="6235700"/>
            <a:ext cx="292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F6A66-06AB-406A-8E76-6AC987CF60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26915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7634"/>
            <a:ext cx="2906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82B55-B6B2-497F-8568-5D2D4C04CE38}" type="slidenum">
              <a:rPr lang="zh-CN" altLang="en-US" smtClean="0"/>
            </a:fld>
            <a:endParaRPr lang="zh-CN" altLang="en-US"/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10594643" y="344809"/>
            <a:ext cx="1468924" cy="335280"/>
            <a:chOff x="335077" y="270942"/>
            <a:chExt cx="1827552" cy="417136"/>
          </a:xfrm>
          <a:solidFill>
            <a:schemeClr val="bg1"/>
          </a:solidFill>
        </p:grpSpPr>
        <p:grpSp>
          <p:nvGrpSpPr>
            <p:cNvPr id="14" name="组合 13"/>
            <p:cNvGrpSpPr/>
            <p:nvPr/>
          </p:nvGrpSpPr>
          <p:grpSpPr>
            <a:xfrm>
              <a:off x="831799" y="288037"/>
              <a:ext cx="1330830" cy="363588"/>
              <a:chOff x="5402262" y="5211762"/>
              <a:chExt cx="3059113" cy="835761"/>
            </a:xfrm>
            <a:grpFill/>
          </p:grpSpPr>
          <p:sp>
            <p:nvSpPr>
              <p:cNvPr id="44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5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46" name="组合 45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50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1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48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49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335077" y="270942"/>
              <a:ext cx="421971" cy="417136"/>
              <a:chOff x="4065588" y="1646238"/>
              <a:chExt cx="969963" cy="958850"/>
            </a:xfrm>
            <a:grpFill/>
          </p:grpSpPr>
          <p:sp>
            <p:nvSpPr>
              <p:cNvPr id="16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7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8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9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0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1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2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3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5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6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7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8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9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0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1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2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4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5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6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7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8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9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0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1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2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3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52" name="组合 51"/>
          <p:cNvGrpSpPr/>
          <p:nvPr userDrawn="1"/>
        </p:nvGrpSpPr>
        <p:grpSpPr>
          <a:xfrm>
            <a:off x="0" y="226669"/>
            <a:ext cx="542919" cy="571561"/>
            <a:chOff x="0" y="226669"/>
            <a:chExt cx="542919" cy="617541"/>
          </a:xfrm>
          <a:solidFill>
            <a:schemeClr val="accent1"/>
          </a:solidFill>
        </p:grpSpPr>
        <p:sp>
          <p:nvSpPr>
            <p:cNvPr id="53" name="矩形 52"/>
            <p:cNvSpPr/>
            <p:nvPr userDrawn="1"/>
          </p:nvSpPr>
          <p:spPr>
            <a:xfrm>
              <a:off x="397776" y="226669"/>
              <a:ext cx="145143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 userDrawn="1"/>
          </p:nvSpPr>
          <p:spPr>
            <a:xfrm>
              <a:off x="0" y="226669"/>
              <a:ext cx="324630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 userDrawn="1"/>
        </p:nvGrpSpPr>
        <p:grpSpPr>
          <a:xfrm>
            <a:off x="3445670" y="6203946"/>
            <a:ext cx="5463856" cy="452499"/>
            <a:chOff x="3445670" y="6203946"/>
            <a:chExt cx="5463856" cy="452499"/>
          </a:xfrm>
        </p:grpSpPr>
        <p:grpSp>
          <p:nvGrpSpPr>
            <p:cNvPr id="61" name="组合 60"/>
            <p:cNvGrpSpPr/>
            <p:nvPr userDrawn="1"/>
          </p:nvGrpSpPr>
          <p:grpSpPr>
            <a:xfrm>
              <a:off x="3445670" y="6403109"/>
              <a:ext cx="5463856" cy="0"/>
              <a:chOff x="3445670" y="6403109"/>
              <a:chExt cx="5463856" cy="0"/>
            </a:xfrm>
          </p:grpSpPr>
          <p:cxnSp>
            <p:nvCxnSpPr>
              <p:cNvPr id="65" name="直接连接符 64"/>
              <p:cNvCxnSpPr/>
              <p:nvPr userDrawn="1"/>
            </p:nvCxnSpPr>
            <p:spPr>
              <a:xfrm flipH="1">
                <a:off x="3445670" y="6403109"/>
                <a:ext cx="180975" cy="0"/>
              </a:xfrm>
              <a:prstGeom prst="line">
                <a:avLst/>
              </a:prstGeom>
              <a:ln w="12700">
                <a:solidFill>
                  <a:schemeClr val="accent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 userDrawn="1"/>
            </p:nvCxnSpPr>
            <p:spPr>
              <a:xfrm flipH="1">
                <a:off x="8728551" y="6403109"/>
                <a:ext cx="180975" cy="0"/>
              </a:xfrm>
              <a:prstGeom prst="line">
                <a:avLst/>
              </a:prstGeom>
              <a:ln w="12700">
                <a:solidFill>
                  <a:schemeClr val="accent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组合 61"/>
            <p:cNvGrpSpPr/>
            <p:nvPr userDrawn="1"/>
          </p:nvGrpSpPr>
          <p:grpSpPr>
            <a:xfrm>
              <a:off x="3773486" y="6203946"/>
              <a:ext cx="4766946" cy="452499"/>
              <a:chOff x="3721016" y="5441926"/>
              <a:chExt cx="5306957" cy="503759"/>
            </a:xfrm>
          </p:grpSpPr>
          <p:pic>
            <p:nvPicPr>
              <p:cNvPr id="63" name="图片 62"/>
              <p:cNvPicPr>
                <a:picLocks noChangeAspect="1"/>
              </p:cNvPicPr>
              <p:nvPr/>
            </p:nvPicPr>
            <p:blipFill>
              <a:blip r:embed="rId5"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21016" y="5441926"/>
                <a:ext cx="2459915" cy="503759"/>
              </a:xfrm>
              <a:prstGeom prst="rect">
                <a:avLst/>
              </a:prstGeom>
            </p:spPr>
          </p:pic>
          <p:pic>
            <p:nvPicPr>
              <p:cNvPr id="64" name="图片 63"/>
              <p:cNvPicPr>
                <a:picLocks noChangeAspect="1"/>
              </p:cNvPicPr>
              <p:nvPr/>
            </p:nvPicPr>
            <p:blipFill>
              <a:blip r:embed="rId6">
                <a:alphaModFix amt="3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02928" y="5518467"/>
                <a:ext cx="2725045" cy="350676"/>
              </a:xfrm>
              <a:prstGeom prst="rect">
                <a:avLst/>
              </a:prstGeom>
            </p:spPr>
          </p:pic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 userDrawn="1"/>
        </p:nvSpPr>
        <p:spPr>
          <a:xfrm>
            <a:off x="10338087" y="246277"/>
            <a:ext cx="2057016" cy="532344"/>
          </a:xfrm>
          <a:prstGeom prst="parallelogram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660400" y="191529"/>
            <a:ext cx="9679880" cy="687820"/>
          </a:xfrm>
          <a:prstGeom prst="rect">
            <a:avLst/>
          </a:prstGeom>
        </p:spPr>
        <p:txBody>
          <a:bodyPr vert="horz" lIns="7200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9" name="文本占位符 2"/>
          <p:cNvSpPr>
            <a:spLocks noGrp="1"/>
          </p:cNvSpPr>
          <p:nvPr>
            <p:ph type="body" idx="1"/>
          </p:nvPr>
        </p:nvSpPr>
        <p:spPr>
          <a:xfrm>
            <a:off x="663074" y="1130300"/>
            <a:ext cx="10855825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2"/>
          </p:nvPr>
        </p:nvSpPr>
        <p:spPr>
          <a:xfrm>
            <a:off x="660400" y="6235700"/>
            <a:ext cx="292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F6A66-06AB-406A-8E76-6AC987CF60A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7634"/>
            <a:ext cx="2906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82B55-B6B2-497F-8568-5D2D4C04CE38}" type="slidenum">
              <a:rPr lang="zh-CN" altLang="en-US" smtClean="0"/>
            </a:fld>
            <a:endParaRPr lang="zh-CN" altLang="en-US"/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10594643" y="344809"/>
            <a:ext cx="1468924" cy="335280"/>
            <a:chOff x="335077" y="270942"/>
            <a:chExt cx="1827552" cy="417136"/>
          </a:xfrm>
          <a:solidFill>
            <a:schemeClr val="bg1"/>
          </a:solidFill>
        </p:grpSpPr>
        <p:grpSp>
          <p:nvGrpSpPr>
            <p:cNvPr id="14" name="组合 13"/>
            <p:cNvGrpSpPr/>
            <p:nvPr/>
          </p:nvGrpSpPr>
          <p:grpSpPr>
            <a:xfrm>
              <a:off x="831799" y="288037"/>
              <a:ext cx="1330830" cy="363588"/>
              <a:chOff x="5402262" y="5211762"/>
              <a:chExt cx="3059113" cy="835761"/>
            </a:xfrm>
            <a:grpFill/>
          </p:grpSpPr>
          <p:sp>
            <p:nvSpPr>
              <p:cNvPr id="44" name="Freeform 32"/>
              <p:cNvSpPr>
                <a:spLocks noEditPoints="1"/>
              </p:cNvSpPr>
              <p:nvPr/>
            </p:nvSpPr>
            <p:spPr bwMode="auto">
              <a:xfrm>
                <a:off x="5402262" y="5347186"/>
                <a:ext cx="814480" cy="570716"/>
              </a:xfrm>
              <a:custGeom>
                <a:avLst/>
                <a:gdLst>
                  <a:gd name="T0" fmla="*/ 1607 w 2875"/>
                  <a:gd name="T1" fmla="*/ 1769 h 2008"/>
                  <a:gd name="T2" fmla="*/ 1683 w 2875"/>
                  <a:gd name="T3" fmla="*/ 1769 h 2008"/>
                  <a:gd name="T4" fmla="*/ 1494 w 2875"/>
                  <a:gd name="T5" fmla="*/ 1579 h 2008"/>
                  <a:gd name="T6" fmla="*/ 1223 w 2875"/>
                  <a:gd name="T7" fmla="*/ 1628 h 2008"/>
                  <a:gd name="T8" fmla="*/ 1178 w 2875"/>
                  <a:gd name="T9" fmla="*/ 1615 h 2008"/>
                  <a:gd name="T10" fmla="*/ 1065 w 2875"/>
                  <a:gd name="T11" fmla="*/ 1371 h 2008"/>
                  <a:gd name="T12" fmla="*/ 1454 w 2875"/>
                  <a:gd name="T13" fmla="*/ 1219 h 2008"/>
                  <a:gd name="T14" fmla="*/ 1537 w 2875"/>
                  <a:gd name="T15" fmla="*/ 1242 h 2008"/>
                  <a:gd name="T16" fmla="*/ 1480 w 2875"/>
                  <a:gd name="T17" fmla="*/ 1524 h 2008"/>
                  <a:gd name="T18" fmla="*/ 1734 w 2875"/>
                  <a:gd name="T19" fmla="*/ 1515 h 2008"/>
                  <a:gd name="T20" fmla="*/ 1824 w 2875"/>
                  <a:gd name="T21" fmla="*/ 1300 h 2008"/>
                  <a:gd name="T22" fmla="*/ 2079 w 2875"/>
                  <a:gd name="T23" fmla="*/ 946 h 2008"/>
                  <a:gd name="T24" fmla="*/ 2340 w 2875"/>
                  <a:gd name="T25" fmla="*/ 1258 h 2008"/>
                  <a:gd name="T26" fmla="*/ 2055 w 2875"/>
                  <a:gd name="T27" fmla="*/ 1396 h 2008"/>
                  <a:gd name="T28" fmla="*/ 1497 w 2875"/>
                  <a:gd name="T29" fmla="*/ 643 h 2008"/>
                  <a:gd name="T30" fmla="*/ 1494 w 2875"/>
                  <a:gd name="T31" fmla="*/ 722 h 2008"/>
                  <a:gd name="T32" fmla="*/ 1336 w 2875"/>
                  <a:gd name="T33" fmla="*/ 279 h 2008"/>
                  <a:gd name="T34" fmla="*/ 844 w 2875"/>
                  <a:gd name="T35" fmla="*/ 337 h 2008"/>
                  <a:gd name="T36" fmla="*/ 752 w 2875"/>
                  <a:gd name="T37" fmla="*/ 499 h 2008"/>
                  <a:gd name="T38" fmla="*/ 1074 w 2875"/>
                  <a:gd name="T39" fmla="*/ 559 h 2008"/>
                  <a:gd name="T40" fmla="*/ 1074 w 2875"/>
                  <a:gd name="T41" fmla="*/ 855 h 2008"/>
                  <a:gd name="T42" fmla="*/ 625 w 2875"/>
                  <a:gd name="T43" fmla="*/ 1219 h 2008"/>
                  <a:gd name="T44" fmla="*/ 447 w 2875"/>
                  <a:gd name="T45" fmla="*/ 1058 h 2008"/>
                  <a:gd name="T46" fmla="*/ 532 w 2875"/>
                  <a:gd name="T47" fmla="*/ 830 h 2008"/>
                  <a:gd name="T48" fmla="*/ 107 w 2875"/>
                  <a:gd name="T49" fmla="*/ 1057 h 2008"/>
                  <a:gd name="T50" fmla="*/ 455 w 2875"/>
                  <a:gd name="T51" fmla="*/ 1786 h 2008"/>
                  <a:gd name="T52" fmla="*/ 665 w 2875"/>
                  <a:gd name="T53" fmla="*/ 1941 h 2008"/>
                  <a:gd name="T54" fmla="*/ 988 w 2875"/>
                  <a:gd name="T55" fmla="*/ 1988 h 2008"/>
                  <a:gd name="T56" fmla="*/ 1124 w 2875"/>
                  <a:gd name="T57" fmla="*/ 1963 h 2008"/>
                  <a:gd name="T58" fmla="*/ 1162 w 2875"/>
                  <a:gd name="T59" fmla="*/ 1951 h 2008"/>
                  <a:gd name="T60" fmla="*/ 1404 w 2875"/>
                  <a:gd name="T61" fmla="*/ 1914 h 2008"/>
                  <a:gd name="T62" fmla="*/ 1672 w 2875"/>
                  <a:gd name="T63" fmla="*/ 1902 h 2008"/>
                  <a:gd name="T64" fmla="*/ 2014 w 2875"/>
                  <a:gd name="T65" fmla="*/ 1888 h 2008"/>
                  <a:gd name="T66" fmla="*/ 1987 w 2875"/>
                  <a:gd name="T67" fmla="*/ 1668 h 2008"/>
                  <a:gd name="T68" fmla="*/ 1986 w 2875"/>
                  <a:gd name="T69" fmla="*/ 1607 h 2008"/>
                  <a:gd name="T70" fmla="*/ 2307 w 2875"/>
                  <a:gd name="T71" fmla="*/ 1488 h 2008"/>
                  <a:gd name="T72" fmla="*/ 2774 w 2875"/>
                  <a:gd name="T73" fmla="*/ 1000 h 2008"/>
                  <a:gd name="T74" fmla="*/ 2594 w 2875"/>
                  <a:gd name="T75" fmla="*/ 833 h 2008"/>
                  <a:gd name="T76" fmla="*/ 2394 w 2875"/>
                  <a:gd name="T77" fmla="*/ 728 h 2008"/>
                  <a:gd name="T78" fmla="*/ 2038 w 2875"/>
                  <a:gd name="T79" fmla="*/ 737 h 2008"/>
                  <a:gd name="T80" fmla="*/ 2116 w 2875"/>
                  <a:gd name="T81" fmla="*/ 560 h 2008"/>
                  <a:gd name="T82" fmla="*/ 2380 w 2875"/>
                  <a:gd name="T83" fmla="*/ 358 h 2008"/>
                  <a:gd name="T84" fmla="*/ 2359 w 2875"/>
                  <a:gd name="T85" fmla="*/ 103 h 2008"/>
                  <a:gd name="T86" fmla="*/ 1756 w 2875"/>
                  <a:gd name="T87" fmla="*/ 166 h 2008"/>
                  <a:gd name="T88" fmla="*/ 1403 w 2875"/>
                  <a:gd name="T89" fmla="*/ 290 h 20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5" h="2008">
                    <a:moveTo>
                      <a:pt x="1683" y="1769"/>
                    </a:moveTo>
                    <a:lnTo>
                      <a:pt x="1607" y="1769"/>
                    </a:lnTo>
                    <a:cubicBezTo>
                      <a:pt x="1613" y="1747"/>
                      <a:pt x="1619" y="1739"/>
                      <a:pt x="1642" y="1737"/>
                    </a:cubicBezTo>
                    <a:cubicBezTo>
                      <a:pt x="1670" y="1735"/>
                      <a:pt x="1673" y="1751"/>
                      <a:pt x="1683" y="1769"/>
                    </a:cubicBezTo>
                    <a:close/>
                    <a:moveTo>
                      <a:pt x="1480" y="1524"/>
                    </a:moveTo>
                    <a:cubicBezTo>
                      <a:pt x="1480" y="1558"/>
                      <a:pt x="1482" y="1552"/>
                      <a:pt x="1494" y="1579"/>
                    </a:cubicBezTo>
                    <a:cubicBezTo>
                      <a:pt x="1507" y="1611"/>
                      <a:pt x="1537" y="1644"/>
                      <a:pt x="1426" y="1656"/>
                    </a:cubicBezTo>
                    <a:cubicBezTo>
                      <a:pt x="1391" y="1660"/>
                      <a:pt x="1255" y="1641"/>
                      <a:pt x="1223" y="1628"/>
                    </a:cubicBezTo>
                    <a:cubicBezTo>
                      <a:pt x="1221" y="1627"/>
                      <a:pt x="1219" y="1626"/>
                      <a:pt x="1218" y="1626"/>
                    </a:cubicBezTo>
                    <a:lnTo>
                      <a:pt x="1178" y="1615"/>
                    </a:lnTo>
                    <a:cubicBezTo>
                      <a:pt x="1146" y="1606"/>
                      <a:pt x="939" y="1503"/>
                      <a:pt x="985" y="1419"/>
                    </a:cubicBezTo>
                    <a:cubicBezTo>
                      <a:pt x="1003" y="1386"/>
                      <a:pt x="1023" y="1375"/>
                      <a:pt x="1065" y="1371"/>
                    </a:cubicBezTo>
                    <a:cubicBezTo>
                      <a:pt x="1070" y="1389"/>
                      <a:pt x="1133" y="1549"/>
                      <a:pt x="1209" y="1549"/>
                    </a:cubicBezTo>
                    <a:cubicBezTo>
                      <a:pt x="1343" y="1549"/>
                      <a:pt x="1431" y="1255"/>
                      <a:pt x="1454" y="1219"/>
                    </a:cubicBezTo>
                    <a:cubicBezTo>
                      <a:pt x="1478" y="1182"/>
                      <a:pt x="1506" y="1136"/>
                      <a:pt x="1565" y="1134"/>
                    </a:cubicBezTo>
                    <a:cubicBezTo>
                      <a:pt x="1565" y="1223"/>
                      <a:pt x="1557" y="1194"/>
                      <a:pt x="1537" y="1242"/>
                    </a:cubicBezTo>
                    <a:lnTo>
                      <a:pt x="1514" y="1329"/>
                    </a:lnTo>
                    <a:cubicBezTo>
                      <a:pt x="1506" y="1444"/>
                      <a:pt x="1480" y="1483"/>
                      <a:pt x="1480" y="1524"/>
                    </a:cubicBezTo>
                    <a:close/>
                    <a:moveTo>
                      <a:pt x="1768" y="1541"/>
                    </a:moveTo>
                    <a:cubicBezTo>
                      <a:pt x="1760" y="1510"/>
                      <a:pt x="1767" y="1518"/>
                      <a:pt x="1734" y="1515"/>
                    </a:cubicBezTo>
                    <a:cubicBezTo>
                      <a:pt x="1736" y="1450"/>
                      <a:pt x="1756" y="1449"/>
                      <a:pt x="1779" y="1408"/>
                    </a:cubicBezTo>
                    <a:cubicBezTo>
                      <a:pt x="1800" y="1371"/>
                      <a:pt x="1800" y="1336"/>
                      <a:pt x="1824" y="1300"/>
                    </a:cubicBezTo>
                    <a:cubicBezTo>
                      <a:pt x="1910" y="1168"/>
                      <a:pt x="1857" y="1222"/>
                      <a:pt x="1920" y="1092"/>
                    </a:cubicBezTo>
                    <a:cubicBezTo>
                      <a:pt x="1959" y="1013"/>
                      <a:pt x="1998" y="965"/>
                      <a:pt x="2079" y="946"/>
                    </a:cubicBezTo>
                    <a:cubicBezTo>
                      <a:pt x="2213" y="915"/>
                      <a:pt x="2535" y="852"/>
                      <a:pt x="2582" y="1031"/>
                    </a:cubicBezTo>
                    <a:cubicBezTo>
                      <a:pt x="2615" y="1155"/>
                      <a:pt x="2436" y="1229"/>
                      <a:pt x="2340" y="1258"/>
                    </a:cubicBezTo>
                    <a:cubicBezTo>
                      <a:pt x="2296" y="1271"/>
                      <a:pt x="2250" y="1314"/>
                      <a:pt x="2203" y="1333"/>
                    </a:cubicBezTo>
                    <a:cubicBezTo>
                      <a:pt x="2136" y="1360"/>
                      <a:pt x="2187" y="1351"/>
                      <a:pt x="2055" y="1396"/>
                    </a:cubicBezTo>
                    <a:cubicBezTo>
                      <a:pt x="1823" y="1474"/>
                      <a:pt x="1945" y="1422"/>
                      <a:pt x="1768" y="1541"/>
                    </a:cubicBezTo>
                    <a:close/>
                    <a:moveTo>
                      <a:pt x="1497" y="643"/>
                    </a:moveTo>
                    <a:cubicBezTo>
                      <a:pt x="1581" y="643"/>
                      <a:pt x="1701" y="635"/>
                      <a:pt x="1654" y="800"/>
                    </a:cubicBezTo>
                    <a:cubicBezTo>
                      <a:pt x="1625" y="904"/>
                      <a:pt x="1529" y="865"/>
                      <a:pt x="1494" y="722"/>
                    </a:cubicBezTo>
                    <a:cubicBezTo>
                      <a:pt x="1486" y="686"/>
                      <a:pt x="1496" y="684"/>
                      <a:pt x="1497" y="643"/>
                    </a:cubicBezTo>
                    <a:close/>
                    <a:moveTo>
                      <a:pt x="1336" y="279"/>
                    </a:moveTo>
                    <a:cubicBezTo>
                      <a:pt x="1171" y="279"/>
                      <a:pt x="1108" y="288"/>
                      <a:pt x="955" y="296"/>
                    </a:cubicBezTo>
                    <a:cubicBezTo>
                      <a:pt x="904" y="299"/>
                      <a:pt x="875" y="313"/>
                      <a:pt x="844" y="337"/>
                    </a:cubicBezTo>
                    <a:cubicBezTo>
                      <a:pt x="821" y="355"/>
                      <a:pt x="779" y="391"/>
                      <a:pt x="752" y="398"/>
                    </a:cubicBezTo>
                    <a:lnTo>
                      <a:pt x="752" y="499"/>
                    </a:lnTo>
                    <a:lnTo>
                      <a:pt x="870" y="508"/>
                    </a:lnTo>
                    <a:cubicBezTo>
                      <a:pt x="933" y="511"/>
                      <a:pt x="1023" y="527"/>
                      <a:pt x="1074" y="559"/>
                    </a:cubicBezTo>
                    <a:cubicBezTo>
                      <a:pt x="1093" y="571"/>
                      <a:pt x="1124" y="606"/>
                      <a:pt x="1124" y="635"/>
                    </a:cubicBezTo>
                    <a:cubicBezTo>
                      <a:pt x="1124" y="663"/>
                      <a:pt x="1073" y="719"/>
                      <a:pt x="1074" y="855"/>
                    </a:cubicBezTo>
                    <a:cubicBezTo>
                      <a:pt x="1074" y="992"/>
                      <a:pt x="1087" y="994"/>
                      <a:pt x="992" y="1044"/>
                    </a:cubicBezTo>
                    <a:cubicBezTo>
                      <a:pt x="916" y="1084"/>
                      <a:pt x="685" y="1219"/>
                      <a:pt x="625" y="1219"/>
                    </a:cubicBezTo>
                    <a:cubicBezTo>
                      <a:pt x="550" y="1219"/>
                      <a:pt x="606" y="1220"/>
                      <a:pt x="526" y="1141"/>
                    </a:cubicBezTo>
                    <a:cubicBezTo>
                      <a:pt x="497" y="1113"/>
                      <a:pt x="468" y="1090"/>
                      <a:pt x="447" y="1058"/>
                    </a:cubicBezTo>
                    <a:cubicBezTo>
                      <a:pt x="497" y="954"/>
                      <a:pt x="540" y="981"/>
                      <a:pt x="540" y="906"/>
                    </a:cubicBezTo>
                    <a:cubicBezTo>
                      <a:pt x="540" y="863"/>
                      <a:pt x="533" y="868"/>
                      <a:pt x="532" y="830"/>
                    </a:cubicBezTo>
                    <a:cubicBezTo>
                      <a:pt x="337" y="830"/>
                      <a:pt x="355" y="820"/>
                      <a:pt x="184" y="956"/>
                    </a:cubicBezTo>
                    <a:lnTo>
                      <a:pt x="107" y="1057"/>
                    </a:lnTo>
                    <a:cubicBezTo>
                      <a:pt x="0" y="1252"/>
                      <a:pt x="145" y="1411"/>
                      <a:pt x="268" y="1576"/>
                    </a:cubicBezTo>
                    <a:cubicBezTo>
                      <a:pt x="303" y="1623"/>
                      <a:pt x="418" y="1759"/>
                      <a:pt x="455" y="1786"/>
                    </a:cubicBezTo>
                    <a:cubicBezTo>
                      <a:pt x="495" y="1816"/>
                      <a:pt x="529" y="1843"/>
                      <a:pt x="571" y="1875"/>
                    </a:cubicBezTo>
                    <a:lnTo>
                      <a:pt x="665" y="1941"/>
                    </a:lnTo>
                    <a:cubicBezTo>
                      <a:pt x="709" y="1971"/>
                      <a:pt x="734" y="1969"/>
                      <a:pt x="764" y="1978"/>
                    </a:cubicBezTo>
                    <a:cubicBezTo>
                      <a:pt x="843" y="2001"/>
                      <a:pt x="879" y="2008"/>
                      <a:pt x="988" y="1988"/>
                    </a:cubicBezTo>
                    <a:cubicBezTo>
                      <a:pt x="1024" y="1981"/>
                      <a:pt x="997" y="1977"/>
                      <a:pt x="1040" y="1973"/>
                    </a:cubicBezTo>
                    <a:cubicBezTo>
                      <a:pt x="1087" y="1968"/>
                      <a:pt x="1074" y="1982"/>
                      <a:pt x="1124" y="1963"/>
                    </a:cubicBezTo>
                    <a:cubicBezTo>
                      <a:pt x="1126" y="1962"/>
                      <a:pt x="1124" y="1962"/>
                      <a:pt x="1142" y="1956"/>
                    </a:cubicBezTo>
                    <a:cubicBezTo>
                      <a:pt x="1143" y="1956"/>
                      <a:pt x="1162" y="1951"/>
                      <a:pt x="1162" y="1951"/>
                    </a:cubicBezTo>
                    <a:lnTo>
                      <a:pt x="1263" y="1925"/>
                    </a:lnTo>
                    <a:cubicBezTo>
                      <a:pt x="1339" y="1903"/>
                      <a:pt x="1309" y="1915"/>
                      <a:pt x="1404" y="1914"/>
                    </a:cubicBezTo>
                    <a:cubicBezTo>
                      <a:pt x="1448" y="1913"/>
                      <a:pt x="1451" y="1907"/>
                      <a:pt x="1489" y="1905"/>
                    </a:cubicBezTo>
                    <a:cubicBezTo>
                      <a:pt x="1549" y="1902"/>
                      <a:pt x="1613" y="1911"/>
                      <a:pt x="1672" y="1902"/>
                    </a:cubicBezTo>
                    <a:cubicBezTo>
                      <a:pt x="1839" y="1874"/>
                      <a:pt x="1760" y="1874"/>
                      <a:pt x="1921" y="1887"/>
                    </a:cubicBezTo>
                    <a:cubicBezTo>
                      <a:pt x="1951" y="1890"/>
                      <a:pt x="1984" y="1886"/>
                      <a:pt x="2014" y="1888"/>
                    </a:cubicBezTo>
                    <a:cubicBezTo>
                      <a:pt x="2181" y="1897"/>
                      <a:pt x="2334" y="1970"/>
                      <a:pt x="2267" y="1685"/>
                    </a:cubicBezTo>
                    <a:cubicBezTo>
                      <a:pt x="2134" y="1685"/>
                      <a:pt x="2220" y="1648"/>
                      <a:pt x="1987" y="1668"/>
                    </a:cubicBezTo>
                    <a:cubicBezTo>
                      <a:pt x="1935" y="1672"/>
                      <a:pt x="1932" y="1663"/>
                      <a:pt x="1912" y="1634"/>
                    </a:cubicBezTo>
                    <a:cubicBezTo>
                      <a:pt x="1948" y="1617"/>
                      <a:pt x="1934" y="1639"/>
                      <a:pt x="1986" y="1607"/>
                    </a:cubicBezTo>
                    <a:cubicBezTo>
                      <a:pt x="1992" y="1603"/>
                      <a:pt x="2001" y="1598"/>
                      <a:pt x="2008" y="1594"/>
                    </a:cubicBezTo>
                    <a:cubicBezTo>
                      <a:pt x="2048" y="1573"/>
                      <a:pt x="2216" y="1527"/>
                      <a:pt x="2307" y="1488"/>
                    </a:cubicBezTo>
                    <a:cubicBezTo>
                      <a:pt x="2384" y="1455"/>
                      <a:pt x="2600" y="1349"/>
                      <a:pt x="2659" y="1289"/>
                    </a:cubicBezTo>
                    <a:cubicBezTo>
                      <a:pt x="2716" y="1230"/>
                      <a:pt x="2875" y="1156"/>
                      <a:pt x="2774" y="1000"/>
                    </a:cubicBezTo>
                    <a:cubicBezTo>
                      <a:pt x="2730" y="932"/>
                      <a:pt x="2781" y="926"/>
                      <a:pt x="2667" y="895"/>
                    </a:cubicBezTo>
                    <a:cubicBezTo>
                      <a:pt x="2627" y="884"/>
                      <a:pt x="2620" y="864"/>
                      <a:pt x="2594" y="833"/>
                    </a:cubicBezTo>
                    <a:cubicBezTo>
                      <a:pt x="2566" y="798"/>
                      <a:pt x="2540" y="805"/>
                      <a:pt x="2512" y="780"/>
                    </a:cubicBezTo>
                    <a:cubicBezTo>
                      <a:pt x="2467" y="742"/>
                      <a:pt x="2503" y="728"/>
                      <a:pt x="2394" y="728"/>
                    </a:cubicBezTo>
                    <a:cubicBezTo>
                      <a:pt x="2319" y="728"/>
                      <a:pt x="2223" y="729"/>
                      <a:pt x="2153" y="740"/>
                    </a:cubicBezTo>
                    <a:cubicBezTo>
                      <a:pt x="2117" y="745"/>
                      <a:pt x="2066" y="751"/>
                      <a:pt x="2038" y="737"/>
                    </a:cubicBezTo>
                    <a:cubicBezTo>
                      <a:pt x="2015" y="725"/>
                      <a:pt x="1988" y="682"/>
                      <a:pt x="1988" y="635"/>
                    </a:cubicBezTo>
                    <a:cubicBezTo>
                      <a:pt x="1988" y="602"/>
                      <a:pt x="2089" y="571"/>
                      <a:pt x="2116" y="560"/>
                    </a:cubicBezTo>
                    <a:cubicBezTo>
                      <a:pt x="2173" y="537"/>
                      <a:pt x="2210" y="519"/>
                      <a:pt x="2259" y="491"/>
                    </a:cubicBezTo>
                    <a:cubicBezTo>
                      <a:pt x="2310" y="460"/>
                      <a:pt x="2356" y="413"/>
                      <a:pt x="2380" y="358"/>
                    </a:cubicBezTo>
                    <a:lnTo>
                      <a:pt x="2394" y="321"/>
                    </a:lnTo>
                    <a:cubicBezTo>
                      <a:pt x="2428" y="246"/>
                      <a:pt x="2439" y="184"/>
                      <a:pt x="2359" y="103"/>
                    </a:cubicBezTo>
                    <a:cubicBezTo>
                      <a:pt x="2257" y="0"/>
                      <a:pt x="2097" y="47"/>
                      <a:pt x="1968" y="90"/>
                    </a:cubicBezTo>
                    <a:cubicBezTo>
                      <a:pt x="1881" y="119"/>
                      <a:pt x="1887" y="128"/>
                      <a:pt x="1756" y="166"/>
                    </a:cubicBezTo>
                    <a:cubicBezTo>
                      <a:pt x="1626" y="205"/>
                      <a:pt x="1575" y="246"/>
                      <a:pt x="1452" y="294"/>
                    </a:cubicBezTo>
                    <a:cubicBezTo>
                      <a:pt x="1422" y="306"/>
                      <a:pt x="1436" y="301"/>
                      <a:pt x="1403" y="290"/>
                    </a:cubicBezTo>
                    <a:cubicBezTo>
                      <a:pt x="1377" y="282"/>
                      <a:pt x="1367" y="279"/>
                      <a:pt x="1336" y="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5" name="Freeform 33"/>
              <p:cNvSpPr>
                <a:spLocks noEditPoints="1"/>
              </p:cNvSpPr>
              <p:nvPr/>
            </p:nvSpPr>
            <p:spPr bwMode="auto">
              <a:xfrm>
                <a:off x="6270909" y="5256259"/>
                <a:ext cx="650035" cy="791264"/>
              </a:xfrm>
              <a:custGeom>
                <a:avLst/>
                <a:gdLst>
                  <a:gd name="T0" fmla="*/ 943 w 2302"/>
                  <a:gd name="T1" fmla="*/ 2093 h 2775"/>
                  <a:gd name="T2" fmla="*/ 935 w 2302"/>
                  <a:gd name="T3" fmla="*/ 1957 h 2775"/>
                  <a:gd name="T4" fmla="*/ 1214 w 2302"/>
                  <a:gd name="T5" fmla="*/ 1898 h 2775"/>
                  <a:gd name="T6" fmla="*/ 1250 w 2302"/>
                  <a:gd name="T7" fmla="*/ 1993 h 2775"/>
                  <a:gd name="T8" fmla="*/ 923 w 2302"/>
                  <a:gd name="T9" fmla="*/ 1327 h 2775"/>
                  <a:gd name="T10" fmla="*/ 1019 w 2302"/>
                  <a:gd name="T11" fmla="*/ 1246 h 2775"/>
                  <a:gd name="T12" fmla="*/ 1517 w 2302"/>
                  <a:gd name="T13" fmla="*/ 1067 h 2775"/>
                  <a:gd name="T14" fmla="*/ 2022 w 2302"/>
                  <a:gd name="T15" fmla="*/ 1529 h 2775"/>
                  <a:gd name="T16" fmla="*/ 1975 w 2302"/>
                  <a:gd name="T17" fmla="*/ 1651 h 2775"/>
                  <a:gd name="T18" fmla="*/ 1638 w 2302"/>
                  <a:gd name="T19" fmla="*/ 2178 h 2775"/>
                  <a:gd name="T20" fmla="*/ 1392 w 2302"/>
                  <a:gd name="T21" fmla="*/ 1830 h 2775"/>
                  <a:gd name="T22" fmla="*/ 1392 w 2302"/>
                  <a:gd name="T23" fmla="*/ 1551 h 2775"/>
                  <a:gd name="T24" fmla="*/ 1534 w 2302"/>
                  <a:gd name="T25" fmla="*/ 1282 h 2775"/>
                  <a:gd name="T26" fmla="*/ 1211 w 2302"/>
                  <a:gd name="T27" fmla="*/ 1293 h 2775"/>
                  <a:gd name="T28" fmla="*/ 893 w 2302"/>
                  <a:gd name="T29" fmla="*/ 1466 h 2775"/>
                  <a:gd name="T30" fmla="*/ 1488 w 2302"/>
                  <a:gd name="T31" fmla="*/ 301 h 2775"/>
                  <a:gd name="T32" fmla="*/ 1307 w 2302"/>
                  <a:gd name="T33" fmla="*/ 391 h 2775"/>
                  <a:gd name="T34" fmla="*/ 1198 w 2302"/>
                  <a:gd name="T35" fmla="*/ 53 h 2775"/>
                  <a:gd name="T36" fmla="*/ 1169 w 2302"/>
                  <a:gd name="T37" fmla="*/ 75 h 2775"/>
                  <a:gd name="T38" fmla="*/ 989 w 2302"/>
                  <a:gd name="T39" fmla="*/ 420 h 2775"/>
                  <a:gd name="T40" fmla="*/ 571 w 2302"/>
                  <a:gd name="T41" fmla="*/ 603 h 2775"/>
                  <a:gd name="T42" fmla="*/ 696 w 2302"/>
                  <a:gd name="T43" fmla="*/ 800 h 2775"/>
                  <a:gd name="T44" fmla="*/ 901 w 2302"/>
                  <a:gd name="T45" fmla="*/ 1043 h 2775"/>
                  <a:gd name="T46" fmla="*/ 359 w 2302"/>
                  <a:gd name="T47" fmla="*/ 1111 h 2775"/>
                  <a:gd name="T48" fmla="*/ 80 w 2302"/>
                  <a:gd name="T49" fmla="*/ 1381 h 2775"/>
                  <a:gd name="T50" fmla="*/ 26 w 2302"/>
                  <a:gd name="T51" fmla="*/ 1834 h 2775"/>
                  <a:gd name="T52" fmla="*/ 317 w 2302"/>
                  <a:gd name="T53" fmla="*/ 2203 h 2775"/>
                  <a:gd name="T54" fmla="*/ 545 w 2302"/>
                  <a:gd name="T55" fmla="*/ 1839 h 2775"/>
                  <a:gd name="T56" fmla="*/ 684 w 2302"/>
                  <a:gd name="T57" fmla="*/ 1452 h 2775"/>
                  <a:gd name="T58" fmla="*/ 740 w 2302"/>
                  <a:gd name="T59" fmla="*/ 1754 h 2775"/>
                  <a:gd name="T60" fmla="*/ 930 w 2302"/>
                  <a:gd name="T61" fmla="*/ 1656 h 2775"/>
                  <a:gd name="T62" fmla="*/ 1265 w 2302"/>
                  <a:gd name="T63" fmla="*/ 1458 h 2775"/>
                  <a:gd name="T64" fmla="*/ 1049 w 2302"/>
                  <a:gd name="T65" fmla="*/ 1665 h 2775"/>
                  <a:gd name="T66" fmla="*/ 918 w 2302"/>
                  <a:gd name="T67" fmla="*/ 1746 h 2775"/>
                  <a:gd name="T68" fmla="*/ 579 w 2302"/>
                  <a:gd name="T69" fmla="*/ 1898 h 2775"/>
                  <a:gd name="T70" fmla="*/ 664 w 2302"/>
                  <a:gd name="T71" fmla="*/ 2237 h 2775"/>
                  <a:gd name="T72" fmla="*/ 848 w 2302"/>
                  <a:gd name="T73" fmla="*/ 2374 h 2775"/>
                  <a:gd name="T74" fmla="*/ 893 w 2302"/>
                  <a:gd name="T75" fmla="*/ 2677 h 2775"/>
                  <a:gd name="T76" fmla="*/ 1183 w 2302"/>
                  <a:gd name="T77" fmla="*/ 2604 h 2775"/>
                  <a:gd name="T78" fmla="*/ 1612 w 2302"/>
                  <a:gd name="T79" fmla="*/ 2482 h 2775"/>
                  <a:gd name="T80" fmla="*/ 2056 w 2302"/>
                  <a:gd name="T81" fmla="*/ 1894 h 2775"/>
                  <a:gd name="T82" fmla="*/ 2175 w 2302"/>
                  <a:gd name="T83" fmla="*/ 1529 h 2775"/>
                  <a:gd name="T84" fmla="*/ 2227 w 2302"/>
                  <a:gd name="T85" fmla="*/ 1277 h 2775"/>
                  <a:gd name="T86" fmla="*/ 2024 w 2302"/>
                  <a:gd name="T87" fmla="*/ 945 h 2775"/>
                  <a:gd name="T88" fmla="*/ 1731 w 2302"/>
                  <a:gd name="T89" fmla="*/ 899 h 2775"/>
                  <a:gd name="T90" fmla="*/ 1282 w 2302"/>
                  <a:gd name="T91" fmla="*/ 933 h 2775"/>
                  <a:gd name="T92" fmla="*/ 1553 w 2302"/>
                  <a:gd name="T93" fmla="*/ 636 h 2775"/>
                  <a:gd name="T94" fmla="*/ 1683 w 2302"/>
                  <a:gd name="T95" fmla="*/ 563 h 2775"/>
                  <a:gd name="T96" fmla="*/ 1633 w 2302"/>
                  <a:gd name="T97" fmla="*/ 40 h 2775"/>
                  <a:gd name="T98" fmla="*/ 1502 w 2302"/>
                  <a:gd name="T99" fmla="*/ 78 h 2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02" h="2775">
                    <a:moveTo>
                      <a:pt x="935" y="1957"/>
                    </a:moveTo>
                    <a:cubicBezTo>
                      <a:pt x="1034" y="2024"/>
                      <a:pt x="961" y="2093"/>
                      <a:pt x="943" y="2093"/>
                    </a:cubicBezTo>
                    <a:cubicBezTo>
                      <a:pt x="884" y="2093"/>
                      <a:pt x="897" y="2096"/>
                      <a:pt x="876" y="2067"/>
                    </a:cubicBezTo>
                    <a:cubicBezTo>
                      <a:pt x="838" y="2013"/>
                      <a:pt x="877" y="1971"/>
                      <a:pt x="935" y="1957"/>
                    </a:cubicBezTo>
                    <a:close/>
                    <a:moveTo>
                      <a:pt x="1250" y="1993"/>
                    </a:moveTo>
                    <a:cubicBezTo>
                      <a:pt x="1158" y="1970"/>
                      <a:pt x="1189" y="1946"/>
                      <a:pt x="1214" y="1898"/>
                    </a:cubicBezTo>
                    <a:cubicBezTo>
                      <a:pt x="1252" y="1907"/>
                      <a:pt x="1272" y="1930"/>
                      <a:pt x="1290" y="1957"/>
                    </a:cubicBezTo>
                    <a:lnTo>
                      <a:pt x="1250" y="1993"/>
                    </a:lnTo>
                    <a:close/>
                    <a:moveTo>
                      <a:pt x="893" y="1466"/>
                    </a:moveTo>
                    <a:lnTo>
                      <a:pt x="923" y="1327"/>
                    </a:lnTo>
                    <a:cubicBezTo>
                      <a:pt x="931" y="1299"/>
                      <a:pt x="934" y="1330"/>
                      <a:pt x="935" y="1280"/>
                    </a:cubicBezTo>
                    <a:cubicBezTo>
                      <a:pt x="998" y="1280"/>
                      <a:pt x="970" y="1269"/>
                      <a:pt x="1019" y="1246"/>
                    </a:cubicBezTo>
                    <a:cubicBezTo>
                      <a:pt x="1040" y="1236"/>
                      <a:pt x="1067" y="1229"/>
                      <a:pt x="1088" y="1222"/>
                    </a:cubicBezTo>
                    <a:cubicBezTo>
                      <a:pt x="1209" y="1179"/>
                      <a:pt x="1402" y="1081"/>
                      <a:pt x="1517" y="1067"/>
                    </a:cubicBezTo>
                    <a:cubicBezTo>
                      <a:pt x="1653" y="1050"/>
                      <a:pt x="1887" y="1045"/>
                      <a:pt x="2002" y="1127"/>
                    </a:cubicBezTo>
                    <a:cubicBezTo>
                      <a:pt x="2130" y="1220"/>
                      <a:pt x="2068" y="1347"/>
                      <a:pt x="2022" y="1529"/>
                    </a:cubicBezTo>
                    <a:cubicBezTo>
                      <a:pt x="2015" y="1556"/>
                      <a:pt x="2011" y="1575"/>
                      <a:pt x="2003" y="1595"/>
                    </a:cubicBezTo>
                    <a:cubicBezTo>
                      <a:pt x="1991" y="1626"/>
                      <a:pt x="1985" y="1625"/>
                      <a:pt x="1975" y="1651"/>
                    </a:cubicBezTo>
                    <a:cubicBezTo>
                      <a:pt x="1964" y="1681"/>
                      <a:pt x="1962" y="1716"/>
                      <a:pt x="1934" y="1788"/>
                    </a:cubicBezTo>
                    <a:cubicBezTo>
                      <a:pt x="1898" y="1880"/>
                      <a:pt x="1725" y="2178"/>
                      <a:pt x="1638" y="2178"/>
                    </a:cubicBezTo>
                    <a:cubicBezTo>
                      <a:pt x="1506" y="2178"/>
                      <a:pt x="1485" y="2185"/>
                      <a:pt x="1417" y="2084"/>
                    </a:cubicBezTo>
                    <a:cubicBezTo>
                      <a:pt x="1527" y="2011"/>
                      <a:pt x="1551" y="1867"/>
                      <a:pt x="1392" y="1830"/>
                    </a:cubicBezTo>
                    <a:cubicBezTo>
                      <a:pt x="1414" y="1735"/>
                      <a:pt x="1468" y="1850"/>
                      <a:pt x="1468" y="1678"/>
                    </a:cubicBezTo>
                    <a:cubicBezTo>
                      <a:pt x="1468" y="1651"/>
                      <a:pt x="1408" y="1618"/>
                      <a:pt x="1392" y="1551"/>
                    </a:cubicBezTo>
                    <a:cubicBezTo>
                      <a:pt x="1465" y="1502"/>
                      <a:pt x="1467" y="1491"/>
                      <a:pt x="1556" y="1444"/>
                    </a:cubicBezTo>
                    <a:cubicBezTo>
                      <a:pt x="1666" y="1385"/>
                      <a:pt x="1571" y="1315"/>
                      <a:pt x="1534" y="1282"/>
                    </a:cubicBezTo>
                    <a:cubicBezTo>
                      <a:pt x="1448" y="1206"/>
                      <a:pt x="1434" y="1221"/>
                      <a:pt x="1299" y="1221"/>
                    </a:cubicBezTo>
                    <a:cubicBezTo>
                      <a:pt x="1270" y="1221"/>
                      <a:pt x="1236" y="1276"/>
                      <a:pt x="1211" y="1293"/>
                    </a:cubicBezTo>
                    <a:cubicBezTo>
                      <a:pt x="1158" y="1330"/>
                      <a:pt x="1104" y="1349"/>
                      <a:pt x="1011" y="1416"/>
                    </a:cubicBezTo>
                    <a:cubicBezTo>
                      <a:pt x="978" y="1439"/>
                      <a:pt x="944" y="1462"/>
                      <a:pt x="893" y="1466"/>
                    </a:cubicBezTo>
                    <a:close/>
                    <a:moveTo>
                      <a:pt x="1502" y="78"/>
                    </a:moveTo>
                    <a:cubicBezTo>
                      <a:pt x="1502" y="179"/>
                      <a:pt x="1543" y="206"/>
                      <a:pt x="1488" y="301"/>
                    </a:cubicBezTo>
                    <a:cubicBezTo>
                      <a:pt x="1474" y="325"/>
                      <a:pt x="1462" y="338"/>
                      <a:pt x="1439" y="354"/>
                    </a:cubicBezTo>
                    <a:cubicBezTo>
                      <a:pt x="1395" y="384"/>
                      <a:pt x="1363" y="418"/>
                      <a:pt x="1307" y="391"/>
                    </a:cubicBezTo>
                    <a:cubicBezTo>
                      <a:pt x="1327" y="306"/>
                      <a:pt x="1350" y="200"/>
                      <a:pt x="1350" y="112"/>
                    </a:cubicBezTo>
                    <a:cubicBezTo>
                      <a:pt x="1350" y="14"/>
                      <a:pt x="1261" y="17"/>
                      <a:pt x="1198" y="53"/>
                    </a:cubicBezTo>
                    <a:lnTo>
                      <a:pt x="1187" y="59"/>
                    </a:lnTo>
                    <a:cubicBezTo>
                      <a:pt x="1173" y="69"/>
                      <a:pt x="1180" y="62"/>
                      <a:pt x="1169" y="75"/>
                    </a:cubicBezTo>
                    <a:cubicBezTo>
                      <a:pt x="1162" y="85"/>
                      <a:pt x="1164" y="85"/>
                      <a:pt x="1157" y="97"/>
                    </a:cubicBezTo>
                    <a:lnTo>
                      <a:pt x="989" y="420"/>
                    </a:lnTo>
                    <a:cubicBezTo>
                      <a:pt x="932" y="571"/>
                      <a:pt x="876" y="450"/>
                      <a:pt x="698" y="450"/>
                    </a:cubicBezTo>
                    <a:cubicBezTo>
                      <a:pt x="577" y="450"/>
                      <a:pt x="571" y="457"/>
                      <a:pt x="571" y="603"/>
                    </a:cubicBezTo>
                    <a:cubicBezTo>
                      <a:pt x="571" y="613"/>
                      <a:pt x="618" y="689"/>
                      <a:pt x="627" y="707"/>
                    </a:cubicBezTo>
                    <a:cubicBezTo>
                      <a:pt x="647" y="743"/>
                      <a:pt x="668" y="772"/>
                      <a:pt x="696" y="800"/>
                    </a:cubicBezTo>
                    <a:cubicBezTo>
                      <a:pt x="749" y="853"/>
                      <a:pt x="825" y="898"/>
                      <a:pt x="901" y="916"/>
                    </a:cubicBezTo>
                    <a:lnTo>
                      <a:pt x="901" y="1043"/>
                    </a:lnTo>
                    <a:cubicBezTo>
                      <a:pt x="825" y="1083"/>
                      <a:pt x="633" y="1238"/>
                      <a:pt x="571" y="1238"/>
                    </a:cubicBezTo>
                    <a:cubicBezTo>
                      <a:pt x="497" y="1238"/>
                      <a:pt x="453" y="1111"/>
                      <a:pt x="359" y="1111"/>
                    </a:cubicBezTo>
                    <a:cubicBezTo>
                      <a:pt x="257" y="1111"/>
                      <a:pt x="166" y="1245"/>
                      <a:pt x="115" y="1307"/>
                    </a:cubicBezTo>
                    <a:cubicBezTo>
                      <a:pt x="90" y="1338"/>
                      <a:pt x="95" y="1346"/>
                      <a:pt x="80" y="1381"/>
                    </a:cubicBezTo>
                    <a:cubicBezTo>
                      <a:pt x="35" y="1484"/>
                      <a:pt x="49" y="1554"/>
                      <a:pt x="25" y="1658"/>
                    </a:cubicBezTo>
                    <a:cubicBezTo>
                      <a:pt x="3" y="1755"/>
                      <a:pt x="0" y="1733"/>
                      <a:pt x="26" y="1834"/>
                    </a:cubicBezTo>
                    <a:cubicBezTo>
                      <a:pt x="49" y="1925"/>
                      <a:pt x="47" y="1918"/>
                      <a:pt x="89" y="1991"/>
                    </a:cubicBezTo>
                    <a:cubicBezTo>
                      <a:pt x="124" y="2053"/>
                      <a:pt x="229" y="2203"/>
                      <a:pt x="317" y="2203"/>
                    </a:cubicBezTo>
                    <a:cubicBezTo>
                      <a:pt x="436" y="2203"/>
                      <a:pt x="477" y="2208"/>
                      <a:pt x="507" y="2088"/>
                    </a:cubicBezTo>
                    <a:cubicBezTo>
                      <a:pt x="526" y="2011"/>
                      <a:pt x="545" y="1926"/>
                      <a:pt x="545" y="1839"/>
                    </a:cubicBezTo>
                    <a:cubicBezTo>
                      <a:pt x="545" y="1720"/>
                      <a:pt x="477" y="1710"/>
                      <a:pt x="551" y="1599"/>
                    </a:cubicBezTo>
                    <a:lnTo>
                      <a:pt x="684" y="1452"/>
                    </a:lnTo>
                    <a:cubicBezTo>
                      <a:pt x="784" y="1375"/>
                      <a:pt x="689" y="1568"/>
                      <a:pt x="689" y="1653"/>
                    </a:cubicBezTo>
                    <a:cubicBezTo>
                      <a:pt x="689" y="1702"/>
                      <a:pt x="727" y="1706"/>
                      <a:pt x="740" y="1754"/>
                    </a:cubicBezTo>
                    <a:lnTo>
                      <a:pt x="850" y="1754"/>
                    </a:lnTo>
                    <a:cubicBezTo>
                      <a:pt x="880" y="1709"/>
                      <a:pt x="883" y="1692"/>
                      <a:pt x="930" y="1656"/>
                    </a:cubicBezTo>
                    <a:cubicBezTo>
                      <a:pt x="1000" y="1602"/>
                      <a:pt x="1081" y="1572"/>
                      <a:pt x="1150" y="1521"/>
                    </a:cubicBezTo>
                    <a:cubicBezTo>
                      <a:pt x="1181" y="1498"/>
                      <a:pt x="1226" y="1467"/>
                      <a:pt x="1265" y="1458"/>
                    </a:cubicBezTo>
                    <a:cubicBezTo>
                      <a:pt x="1214" y="1554"/>
                      <a:pt x="1214" y="1572"/>
                      <a:pt x="1122" y="1628"/>
                    </a:cubicBezTo>
                    <a:lnTo>
                      <a:pt x="1049" y="1665"/>
                    </a:lnTo>
                    <a:cubicBezTo>
                      <a:pt x="1027" y="1678"/>
                      <a:pt x="1014" y="1691"/>
                      <a:pt x="988" y="1706"/>
                    </a:cubicBezTo>
                    <a:cubicBezTo>
                      <a:pt x="962" y="1722"/>
                      <a:pt x="943" y="1732"/>
                      <a:pt x="918" y="1746"/>
                    </a:cubicBezTo>
                    <a:cubicBezTo>
                      <a:pt x="744" y="1848"/>
                      <a:pt x="769" y="1780"/>
                      <a:pt x="658" y="1798"/>
                    </a:cubicBezTo>
                    <a:cubicBezTo>
                      <a:pt x="583" y="1810"/>
                      <a:pt x="579" y="1836"/>
                      <a:pt x="579" y="1898"/>
                    </a:cubicBezTo>
                    <a:cubicBezTo>
                      <a:pt x="579" y="1928"/>
                      <a:pt x="671" y="1995"/>
                      <a:pt x="692" y="2023"/>
                    </a:cubicBezTo>
                    <a:cubicBezTo>
                      <a:pt x="718" y="2059"/>
                      <a:pt x="664" y="2123"/>
                      <a:pt x="664" y="2237"/>
                    </a:cubicBezTo>
                    <a:cubicBezTo>
                      <a:pt x="664" y="2262"/>
                      <a:pt x="739" y="2337"/>
                      <a:pt x="762" y="2350"/>
                    </a:cubicBezTo>
                    <a:cubicBezTo>
                      <a:pt x="795" y="2368"/>
                      <a:pt x="812" y="2364"/>
                      <a:pt x="848" y="2374"/>
                    </a:cubicBezTo>
                    <a:cubicBezTo>
                      <a:pt x="895" y="2387"/>
                      <a:pt x="877" y="2404"/>
                      <a:pt x="918" y="2415"/>
                    </a:cubicBezTo>
                    <a:cubicBezTo>
                      <a:pt x="918" y="2482"/>
                      <a:pt x="893" y="2510"/>
                      <a:pt x="893" y="2677"/>
                    </a:cubicBezTo>
                    <a:cubicBezTo>
                      <a:pt x="893" y="2707"/>
                      <a:pt x="963" y="2775"/>
                      <a:pt x="1103" y="2684"/>
                    </a:cubicBezTo>
                    <a:cubicBezTo>
                      <a:pt x="1126" y="2669"/>
                      <a:pt x="1171" y="2629"/>
                      <a:pt x="1183" y="2604"/>
                    </a:cubicBezTo>
                    <a:cubicBezTo>
                      <a:pt x="1212" y="2540"/>
                      <a:pt x="1174" y="2425"/>
                      <a:pt x="1207" y="2339"/>
                    </a:cubicBezTo>
                    <a:cubicBezTo>
                      <a:pt x="1276" y="2153"/>
                      <a:pt x="1454" y="2482"/>
                      <a:pt x="1612" y="2482"/>
                    </a:cubicBezTo>
                    <a:cubicBezTo>
                      <a:pt x="1720" y="2482"/>
                      <a:pt x="1833" y="2340"/>
                      <a:pt x="1877" y="2265"/>
                    </a:cubicBezTo>
                    <a:cubicBezTo>
                      <a:pt x="1929" y="2179"/>
                      <a:pt x="2023" y="1992"/>
                      <a:pt x="2056" y="1894"/>
                    </a:cubicBezTo>
                    <a:cubicBezTo>
                      <a:pt x="2086" y="1807"/>
                      <a:pt x="2115" y="1781"/>
                      <a:pt x="2149" y="1630"/>
                    </a:cubicBezTo>
                    <a:lnTo>
                      <a:pt x="2175" y="1529"/>
                    </a:lnTo>
                    <a:cubicBezTo>
                      <a:pt x="2179" y="1510"/>
                      <a:pt x="2184" y="1501"/>
                      <a:pt x="2189" y="1484"/>
                    </a:cubicBezTo>
                    <a:cubicBezTo>
                      <a:pt x="2208" y="1426"/>
                      <a:pt x="2202" y="1341"/>
                      <a:pt x="2227" y="1277"/>
                    </a:cubicBezTo>
                    <a:cubicBezTo>
                      <a:pt x="2260" y="1189"/>
                      <a:pt x="2302" y="1157"/>
                      <a:pt x="2199" y="1058"/>
                    </a:cubicBezTo>
                    <a:cubicBezTo>
                      <a:pt x="2177" y="1036"/>
                      <a:pt x="2048" y="950"/>
                      <a:pt x="2024" y="945"/>
                    </a:cubicBezTo>
                    <a:cubicBezTo>
                      <a:pt x="1993" y="938"/>
                      <a:pt x="1965" y="939"/>
                      <a:pt x="1934" y="932"/>
                    </a:cubicBezTo>
                    <a:cubicBezTo>
                      <a:pt x="1873" y="919"/>
                      <a:pt x="1805" y="899"/>
                      <a:pt x="1731" y="899"/>
                    </a:cubicBezTo>
                    <a:cubicBezTo>
                      <a:pt x="1626" y="899"/>
                      <a:pt x="1547" y="941"/>
                      <a:pt x="1358" y="941"/>
                    </a:cubicBezTo>
                    <a:cubicBezTo>
                      <a:pt x="1316" y="941"/>
                      <a:pt x="1320" y="934"/>
                      <a:pt x="1282" y="933"/>
                    </a:cubicBezTo>
                    <a:cubicBezTo>
                      <a:pt x="1282" y="859"/>
                      <a:pt x="1262" y="813"/>
                      <a:pt x="1351" y="757"/>
                    </a:cubicBezTo>
                    <a:lnTo>
                      <a:pt x="1553" y="636"/>
                    </a:lnTo>
                    <a:cubicBezTo>
                      <a:pt x="1593" y="610"/>
                      <a:pt x="1589" y="605"/>
                      <a:pt x="1637" y="586"/>
                    </a:cubicBezTo>
                    <a:cubicBezTo>
                      <a:pt x="1650" y="580"/>
                      <a:pt x="1668" y="571"/>
                      <a:pt x="1683" y="563"/>
                    </a:cubicBezTo>
                    <a:cubicBezTo>
                      <a:pt x="1786" y="506"/>
                      <a:pt x="1790" y="441"/>
                      <a:pt x="1790" y="332"/>
                    </a:cubicBezTo>
                    <a:cubicBezTo>
                      <a:pt x="1790" y="213"/>
                      <a:pt x="1724" y="96"/>
                      <a:pt x="1633" y="40"/>
                    </a:cubicBezTo>
                    <a:lnTo>
                      <a:pt x="1617" y="30"/>
                    </a:lnTo>
                    <a:cubicBezTo>
                      <a:pt x="1567" y="0"/>
                      <a:pt x="1502" y="18"/>
                      <a:pt x="1502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grpSp>
            <p:nvGrpSpPr>
              <p:cNvPr id="46" name="组合 45"/>
              <p:cNvGrpSpPr/>
              <p:nvPr/>
            </p:nvGrpSpPr>
            <p:grpSpPr>
              <a:xfrm>
                <a:off x="7683654" y="5211762"/>
                <a:ext cx="777721" cy="795133"/>
                <a:chOff x="8128154" y="5211762"/>
                <a:chExt cx="777721" cy="795133"/>
              </a:xfrm>
              <a:grpFill/>
            </p:grpSpPr>
            <p:sp>
              <p:nvSpPr>
                <p:cNvPr id="50" name="Freeform 34"/>
                <p:cNvSpPr>
                  <a:spLocks noEditPoints="1"/>
                </p:cNvSpPr>
                <p:nvPr/>
              </p:nvSpPr>
              <p:spPr bwMode="auto">
                <a:xfrm>
                  <a:off x="8128154" y="5211762"/>
                  <a:ext cx="777721" cy="644232"/>
                </a:xfrm>
                <a:custGeom>
                  <a:avLst/>
                  <a:gdLst>
                    <a:gd name="T0" fmla="*/ 1651 w 2752"/>
                    <a:gd name="T1" fmla="*/ 1193 h 2259"/>
                    <a:gd name="T2" fmla="*/ 1795 w 2752"/>
                    <a:gd name="T3" fmla="*/ 939 h 2259"/>
                    <a:gd name="T4" fmla="*/ 1758 w 2752"/>
                    <a:gd name="T5" fmla="*/ 1045 h 2259"/>
                    <a:gd name="T6" fmla="*/ 1728 w 2752"/>
                    <a:gd name="T7" fmla="*/ 1184 h 2259"/>
                    <a:gd name="T8" fmla="*/ 2752 w 2752"/>
                    <a:gd name="T9" fmla="*/ 1370 h 2259"/>
                    <a:gd name="T10" fmla="*/ 2252 w 2752"/>
                    <a:gd name="T11" fmla="*/ 1498 h 2259"/>
                    <a:gd name="T12" fmla="*/ 1965 w 2752"/>
                    <a:gd name="T13" fmla="*/ 1396 h 2259"/>
                    <a:gd name="T14" fmla="*/ 2405 w 2752"/>
                    <a:gd name="T15" fmla="*/ 1303 h 2259"/>
                    <a:gd name="T16" fmla="*/ 1880 w 2752"/>
                    <a:gd name="T17" fmla="*/ 1286 h 2259"/>
                    <a:gd name="T18" fmla="*/ 1753 w 2752"/>
                    <a:gd name="T19" fmla="*/ 1430 h 2259"/>
                    <a:gd name="T20" fmla="*/ 1448 w 2752"/>
                    <a:gd name="T21" fmla="*/ 1429 h 2259"/>
                    <a:gd name="T22" fmla="*/ 1169 w 2752"/>
                    <a:gd name="T23" fmla="*/ 1480 h 2259"/>
                    <a:gd name="T24" fmla="*/ 911 w 2752"/>
                    <a:gd name="T25" fmla="*/ 1646 h 2259"/>
                    <a:gd name="T26" fmla="*/ 780 w 2752"/>
                    <a:gd name="T27" fmla="*/ 1726 h 2259"/>
                    <a:gd name="T28" fmla="*/ 518 w 2752"/>
                    <a:gd name="T29" fmla="*/ 1998 h 2259"/>
                    <a:gd name="T30" fmla="*/ 263 w 2752"/>
                    <a:gd name="T31" fmla="*/ 2259 h 2259"/>
                    <a:gd name="T32" fmla="*/ 0 w 2752"/>
                    <a:gd name="T33" fmla="*/ 2031 h 2259"/>
                    <a:gd name="T34" fmla="*/ 81 w 2752"/>
                    <a:gd name="T35" fmla="*/ 1781 h 2259"/>
                    <a:gd name="T36" fmla="*/ 314 w 2752"/>
                    <a:gd name="T37" fmla="*/ 1599 h 2259"/>
                    <a:gd name="T38" fmla="*/ 544 w 2752"/>
                    <a:gd name="T39" fmla="*/ 1685 h 2259"/>
                    <a:gd name="T40" fmla="*/ 763 w 2752"/>
                    <a:gd name="T41" fmla="*/ 1548 h 2259"/>
                    <a:gd name="T42" fmla="*/ 931 w 2752"/>
                    <a:gd name="T43" fmla="*/ 1480 h 2259"/>
                    <a:gd name="T44" fmla="*/ 1135 w 2752"/>
                    <a:gd name="T45" fmla="*/ 1447 h 2259"/>
                    <a:gd name="T46" fmla="*/ 1262 w 2752"/>
                    <a:gd name="T47" fmla="*/ 1396 h 2259"/>
                    <a:gd name="T48" fmla="*/ 1381 w 2752"/>
                    <a:gd name="T49" fmla="*/ 1345 h 2259"/>
                    <a:gd name="T50" fmla="*/ 1482 w 2752"/>
                    <a:gd name="T51" fmla="*/ 1133 h 2259"/>
                    <a:gd name="T52" fmla="*/ 1423 w 2752"/>
                    <a:gd name="T53" fmla="*/ 1226 h 2259"/>
                    <a:gd name="T54" fmla="*/ 1326 w 2752"/>
                    <a:gd name="T55" fmla="*/ 1151 h 2259"/>
                    <a:gd name="T56" fmla="*/ 1351 w 2752"/>
                    <a:gd name="T57" fmla="*/ 866 h 2259"/>
                    <a:gd name="T58" fmla="*/ 1541 w 2752"/>
                    <a:gd name="T59" fmla="*/ 845 h 2259"/>
                    <a:gd name="T60" fmla="*/ 1635 w 2752"/>
                    <a:gd name="T61" fmla="*/ 727 h 2259"/>
                    <a:gd name="T62" fmla="*/ 1582 w 2752"/>
                    <a:gd name="T63" fmla="*/ 538 h 2259"/>
                    <a:gd name="T64" fmla="*/ 1406 w 2752"/>
                    <a:gd name="T65" fmla="*/ 685 h 2259"/>
                    <a:gd name="T66" fmla="*/ 1262 w 2752"/>
                    <a:gd name="T67" fmla="*/ 1134 h 2259"/>
                    <a:gd name="T68" fmla="*/ 1177 w 2752"/>
                    <a:gd name="T69" fmla="*/ 1311 h 2259"/>
                    <a:gd name="T70" fmla="*/ 1135 w 2752"/>
                    <a:gd name="T71" fmla="*/ 1133 h 2259"/>
                    <a:gd name="T72" fmla="*/ 1008 w 2752"/>
                    <a:gd name="T73" fmla="*/ 1387 h 2259"/>
                    <a:gd name="T74" fmla="*/ 788 w 2752"/>
                    <a:gd name="T75" fmla="*/ 1218 h 2259"/>
                    <a:gd name="T76" fmla="*/ 915 w 2752"/>
                    <a:gd name="T77" fmla="*/ 888 h 2259"/>
                    <a:gd name="T78" fmla="*/ 1101 w 2752"/>
                    <a:gd name="T79" fmla="*/ 659 h 2259"/>
                    <a:gd name="T80" fmla="*/ 1067 w 2752"/>
                    <a:gd name="T81" fmla="*/ 337 h 2259"/>
                    <a:gd name="T82" fmla="*/ 1389 w 2752"/>
                    <a:gd name="T83" fmla="*/ 617 h 2259"/>
                    <a:gd name="T84" fmla="*/ 1618 w 2752"/>
                    <a:gd name="T85" fmla="*/ 337 h 2259"/>
                    <a:gd name="T86" fmla="*/ 1767 w 2752"/>
                    <a:gd name="T87" fmla="*/ 21 h 2259"/>
                    <a:gd name="T88" fmla="*/ 1814 w 2752"/>
                    <a:gd name="T89" fmla="*/ 331 h 2259"/>
                    <a:gd name="T90" fmla="*/ 1849 w 2752"/>
                    <a:gd name="T91" fmla="*/ 552 h 2259"/>
                    <a:gd name="T92" fmla="*/ 1990 w 2752"/>
                    <a:gd name="T93" fmla="*/ 329 h 2259"/>
                    <a:gd name="T94" fmla="*/ 2192 w 2752"/>
                    <a:gd name="T95" fmla="*/ 211 h 2259"/>
                    <a:gd name="T96" fmla="*/ 2021 w 2752"/>
                    <a:gd name="T97" fmla="*/ 783 h 2259"/>
                    <a:gd name="T98" fmla="*/ 1922 w 2752"/>
                    <a:gd name="T99" fmla="*/ 1057 h 2259"/>
                    <a:gd name="T100" fmla="*/ 2372 w 2752"/>
                    <a:gd name="T101" fmla="*/ 1115 h 2259"/>
                    <a:gd name="T102" fmla="*/ 2491 w 2752"/>
                    <a:gd name="T103" fmla="*/ 1152 h 2259"/>
                    <a:gd name="T104" fmla="*/ 2615 w 2752"/>
                    <a:gd name="T105" fmla="*/ 1178 h 2259"/>
                    <a:gd name="T106" fmla="*/ 2752 w 2752"/>
                    <a:gd name="T107" fmla="*/ 1349 h 2259"/>
                    <a:gd name="T108" fmla="*/ 1592 w 2752"/>
                    <a:gd name="T109" fmla="*/ 1049 h 2259"/>
                    <a:gd name="T110" fmla="*/ 1540 w 2752"/>
                    <a:gd name="T111" fmla="*/ 954 h 2259"/>
                    <a:gd name="T112" fmla="*/ 1609 w 2752"/>
                    <a:gd name="T113" fmla="*/ 922 h 2259"/>
                    <a:gd name="T114" fmla="*/ 1863 w 2752"/>
                    <a:gd name="T115" fmla="*/ 820 h 2259"/>
                    <a:gd name="T116" fmla="*/ 1838 w 2752"/>
                    <a:gd name="T117" fmla="*/ 693 h 2259"/>
                    <a:gd name="T118" fmla="*/ 1863 w 2752"/>
                    <a:gd name="T119" fmla="*/ 820 h 2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52" h="2259">
                      <a:moveTo>
                        <a:pt x="1728" y="1184"/>
                      </a:moveTo>
                      <a:cubicBezTo>
                        <a:pt x="1690" y="1184"/>
                        <a:pt x="1678" y="1180"/>
                        <a:pt x="1651" y="1193"/>
                      </a:cubicBezTo>
                      <a:cubicBezTo>
                        <a:pt x="1651" y="1141"/>
                        <a:pt x="1646" y="1151"/>
                        <a:pt x="1674" y="1122"/>
                      </a:cubicBezTo>
                      <a:cubicBezTo>
                        <a:pt x="1794" y="1002"/>
                        <a:pt x="1745" y="952"/>
                        <a:pt x="1795" y="939"/>
                      </a:cubicBezTo>
                      <a:cubicBezTo>
                        <a:pt x="1796" y="972"/>
                        <a:pt x="1809" y="981"/>
                        <a:pt x="1799" y="1002"/>
                      </a:cubicBezTo>
                      <a:cubicBezTo>
                        <a:pt x="1788" y="1025"/>
                        <a:pt x="1773" y="1009"/>
                        <a:pt x="1758" y="1045"/>
                      </a:cubicBezTo>
                      <a:cubicBezTo>
                        <a:pt x="1747" y="1073"/>
                        <a:pt x="1756" y="1095"/>
                        <a:pt x="1753" y="1125"/>
                      </a:cubicBezTo>
                      <a:cubicBezTo>
                        <a:pt x="1748" y="1177"/>
                        <a:pt x="1740" y="1139"/>
                        <a:pt x="1728" y="1184"/>
                      </a:cubicBezTo>
                      <a:close/>
                      <a:moveTo>
                        <a:pt x="2752" y="1349"/>
                      </a:moveTo>
                      <a:lnTo>
                        <a:pt x="2752" y="1370"/>
                      </a:lnTo>
                      <a:cubicBezTo>
                        <a:pt x="2749" y="1398"/>
                        <a:pt x="2729" y="1424"/>
                        <a:pt x="2686" y="1448"/>
                      </a:cubicBezTo>
                      <a:cubicBezTo>
                        <a:pt x="2529" y="1535"/>
                        <a:pt x="2421" y="1512"/>
                        <a:pt x="2252" y="1498"/>
                      </a:cubicBezTo>
                      <a:cubicBezTo>
                        <a:pt x="2153" y="1489"/>
                        <a:pt x="2076" y="1534"/>
                        <a:pt x="1965" y="1480"/>
                      </a:cubicBezTo>
                      <a:lnTo>
                        <a:pt x="1965" y="1396"/>
                      </a:lnTo>
                      <a:cubicBezTo>
                        <a:pt x="2044" y="1389"/>
                        <a:pt x="2121" y="1370"/>
                        <a:pt x="2210" y="1370"/>
                      </a:cubicBezTo>
                      <a:cubicBezTo>
                        <a:pt x="2286" y="1371"/>
                        <a:pt x="2369" y="1371"/>
                        <a:pt x="2405" y="1303"/>
                      </a:cubicBezTo>
                      <a:cubicBezTo>
                        <a:pt x="2343" y="1210"/>
                        <a:pt x="2133" y="1231"/>
                        <a:pt x="2029" y="1248"/>
                      </a:cubicBezTo>
                      <a:cubicBezTo>
                        <a:pt x="1977" y="1256"/>
                        <a:pt x="1916" y="1283"/>
                        <a:pt x="1880" y="1286"/>
                      </a:cubicBezTo>
                      <a:cubicBezTo>
                        <a:pt x="1874" y="1364"/>
                        <a:pt x="1860" y="1372"/>
                        <a:pt x="1829" y="1430"/>
                      </a:cubicBezTo>
                      <a:lnTo>
                        <a:pt x="1753" y="1430"/>
                      </a:lnTo>
                      <a:cubicBezTo>
                        <a:pt x="1740" y="1380"/>
                        <a:pt x="1634" y="1350"/>
                        <a:pt x="1561" y="1398"/>
                      </a:cubicBezTo>
                      <a:cubicBezTo>
                        <a:pt x="1532" y="1417"/>
                        <a:pt x="1512" y="1410"/>
                        <a:pt x="1448" y="1429"/>
                      </a:cubicBezTo>
                      <a:cubicBezTo>
                        <a:pt x="1402" y="1442"/>
                        <a:pt x="1359" y="1438"/>
                        <a:pt x="1313" y="1438"/>
                      </a:cubicBezTo>
                      <a:cubicBezTo>
                        <a:pt x="1298" y="1495"/>
                        <a:pt x="1239" y="1480"/>
                        <a:pt x="1169" y="1480"/>
                      </a:cubicBezTo>
                      <a:cubicBezTo>
                        <a:pt x="1150" y="1562"/>
                        <a:pt x="1109" y="1526"/>
                        <a:pt x="1042" y="1565"/>
                      </a:cubicBezTo>
                      <a:cubicBezTo>
                        <a:pt x="998" y="1591"/>
                        <a:pt x="957" y="1618"/>
                        <a:pt x="911" y="1646"/>
                      </a:cubicBezTo>
                      <a:cubicBezTo>
                        <a:pt x="885" y="1662"/>
                        <a:pt x="869" y="1671"/>
                        <a:pt x="842" y="1687"/>
                      </a:cubicBezTo>
                      <a:cubicBezTo>
                        <a:pt x="817" y="1703"/>
                        <a:pt x="805" y="1713"/>
                        <a:pt x="780" y="1726"/>
                      </a:cubicBezTo>
                      <a:cubicBezTo>
                        <a:pt x="727" y="1753"/>
                        <a:pt x="696" y="1770"/>
                        <a:pt x="648" y="1807"/>
                      </a:cubicBezTo>
                      <a:cubicBezTo>
                        <a:pt x="586" y="1854"/>
                        <a:pt x="564" y="1937"/>
                        <a:pt x="518" y="1998"/>
                      </a:cubicBezTo>
                      <a:cubicBezTo>
                        <a:pt x="463" y="2072"/>
                        <a:pt x="490" y="2060"/>
                        <a:pt x="464" y="2105"/>
                      </a:cubicBezTo>
                      <a:cubicBezTo>
                        <a:pt x="418" y="2185"/>
                        <a:pt x="374" y="2259"/>
                        <a:pt x="263" y="2259"/>
                      </a:cubicBezTo>
                      <a:cubicBezTo>
                        <a:pt x="171" y="2259"/>
                        <a:pt x="130" y="2237"/>
                        <a:pt x="90" y="2170"/>
                      </a:cubicBezTo>
                      <a:cubicBezTo>
                        <a:pt x="66" y="2129"/>
                        <a:pt x="0" y="2071"/>
                        <a:pt x="0" y="2031"/>
                      </a:cubicBezTo>
                      <a:cubicBezTo>
                        <a:pt x="0" y="1981"/>
                        <a:pt x="7" y="1918"/>
                        <a:pt x="23" y="1876"/>
                      </a:cubicBezTo>
                      <a:cubicBezTo>
                        <a:pt x="37" y="1839"/>
                        <a:pt x="61" y="1811"/>
                        <a:pt x="81" y="1781"/>
                      </a:cubicBezTo>
                      <a:lnTo>
                        <a:pt x="195" y="1599"/>
                      </a:lnTo>
                      <a:lnTo>
                        <a:pt x="314" y="1599"/>
                      </a:lnTo>
                      <a:cubicBezTo>
                        <a:pt x="320" y="1622"/>
                        <a:pt x="344" y="1660"/>
                        <a:pt x="359" y="1680"/>
                      </a:cubicBezTo>
                      <a:cubicBezTo>
                        <a:pt x="404" y="1740"/>
                        <a:pt x="493" y="1742"/>
                        <a:pt x="544" y="1685"/>
                      </a:cubicBezTo>
                      <a:cubicBezTo>
                        <a:pt x="568" y="1658"/>
                        <a:pt x="563" y="1644"/>
                        <a:pt x="607" y="1629"/>
                      </a:cubicBezTo>
                      <a:cubicBezTo>
                        <a:pt x="666" y="1610"/>
                        <a:pt x="710" y="1576"/>
                        <a:pt x="763" y="1548"/>
                      </a:cubicBezTo>
                      <a:cubicBezTo>
                        <a:pt x="795" y="1531"/>
                        <a:pt x="820" y="1536"/>
                        <a:pt x="853" y="1520"/>
                      </a:cubicBezTo>
                      <a:cubicBezTo>
                        <a:pt x="886" y="1505"/>
                        <a:pt x="890" y="1491"/>
                        <a:pt x="931" y="1480"/>
                      </a:cubicBezTo>
                      <a:cubicBezTo>
                        <a:pt x="951" y="1474"/>
                        <a:pt x="958" y="1475"/>
                        <a:pt x="983" y="1472"/>
                      </a:cubicBezTo>
                      <a:cubicBezTo>
                        <a:pt x="1057" y="1464"/>
                        <a:pt x="1021" y="1447"/>
                        <a:pt x="1135" y="1447"/>
                      </a:cubicBezTo>
                      <a:cubicBezTo>
                        <a:pt x="1137" y="1418"/>
                        <a:pt x="1141" y="1416"/>
                        <a:pt x="1152" y="1396"/>
                      </a:cubicBezTo>
                      <a:lnTo>
                        <a:pt x="1262" y="1396"/>
                      </a:lnTo>
                      <a:cubicBezTo>
                        <a:pt x="1264" y="1367"/>
                        <a:pt x="1268" y="1365"/>
                        <a:pt x="1279" y="1345"/>
                      </a:cubicBezTo>
                      <a:lnTo>
                        <a:pt x="1381" y="1345"/>
                      </a:lnTo>
                      <a:cubicBezTo>
                        <a:pt x="1414" y="1282"/>
                        <a:pt x="1429" y="1260"/>
                        <a:pt x="1524" y="1260"/>
                      </a:cubicBezTo>
                      <a:cubicBezTo>
                        <a:pt x="1498" y="1210"/>
                        <a:pt x="1496" y="1195"/>
                        <a:pt x="1482" y="1133"/>
                      </a:cubicBezTo>
                      <a:lnTo>
                        <a:pt x="1423" y="1133"/>
                      </a:lnTo>
                      <a:lnTo>
                        <a:pt x="1423" y="1226"/>
                      </a:lnTo>
                      <a:lnTo>
                        <a:pt x="1338" y="1226"/>
                      </a:lnTo>
                      <a:cubicBezTo>
                        <a:pt x="1336" y="1201"/>
                        <a:pt x="1324" y="1169"/>
                        <a:pt x="1326" y="1151"/>
                      </a:cubicBezTo>
                      <a:cubicBezTo>
                        <a:pt x="1333" y="1083"/>
                        <a:pt x="1345" y="1194"/>
                        <a:pt x="1346" y="913"/>
                      </a:cubicBezTo>
                      <a:cubicBezTo>
                        <a:pt x="1346" y="892"/>
                        <a:pt x="1345" y="885"/>
                        <a:pt x="1351" y="866"/>
                      </a:cubicBezTo>
                      <a:lnTo>
                        <a:pt x="1364" y="838"/>
                      </a:lnTo>
                      <a:cubicBezTo>
                        <a:pt x="1414" y="762"/>
                        <a:pt x="1489" y="841"/>
                        <a:pt x="1541" y="845"/>
                      </a:cubicBezTo>
                      <a:cubicBezTo>
                        <a:pt x="1543" y="795"/>
                        <a:pt x="1565" y="773"/>
                        <a:pt x="1575" y="727"/>
                      </a:cubicBezTo>
                      <a:lnTo>
                        <a:pt x="1635" y="727"/>
                      </a:lnTo>
                      <a:lnTo>
                        <a:pt x="1636" y="618"/>
                      </a:lnTo>
                      <a:cubicBezTo>
                        <a:pt x="1642" y="566"/>
                        <a:pt x="1666" y="484"/>
                        <a:pt x="1582" y="538"/>
                      </a:cubicBezTo>
                      <a:cubicBezTo>
                        <a:pt x="1512" y="584"/>
                        <a:pt x="1495" y="651"/>
                        <a:pt x="1406" y="651"/>
                      </a:cubicBezTo>
                      <a:lnTo>
                        <a:pt x="1406" y="685"/>
                      </a:lnTo>
                      <a:cubicBezTo>
                        <a:pt x="1406" y="754"/>
                        <a:pt x="1270" y="828"/>
                        <a:pt x="1262" y="939"/>
                      </a:cubicBezTo>
                      <a:cubicBezTo>
                        <a:pt x="1258" y="1000"/>
                        <a:pt x="1264" y="1071"/>
                        <a:pt x="1262" y="1134"/>
                      </a:cubicBezTo>
                      <a:cubicBezTo>
                        <a:pt x="1261" y="1186"/>
                        <a:pt x="1246" y="1261"/>
                        <a:pt x="1245" y="1311"/>
                      </a:cubicBezTo>
                      <a:lnTo>
                        <a:pt x="1177" y="1311"/>
                      </a:lnTo>
                      <a:cubicBezTo>
                        <a:pt x="1169" y="1274"/>
                        <a:pt x="1159" y="1265"/>
                        <a:pt x="1152" y="1227"/>
                      </a:cubicBezTo>
                      <a:cubicBezTo>
                        <a:pt x="1146" y="1194"/>
                        <a:pt x="1142" y="1164"/>
                        <a:pt x="1135" y="1133"/>
                      </a:cubicBezTo>
                      <a:cubicBezTo>
                        <a:pt x="1097" y="1154"/>
                        <a:pt x="1106" y="1143"/>
                        <a:pt x="1089" y="1189"/>
                      </a:cubicBezTo>
                      <a:cubicBezTo>
                        <a:pt x="1064" y="1254"/>
                        <a:pt x="1023" y="1321"/>
                        <a:pt x="1008" y="1387"/>
                      </a:cubicBezTo>
                      <a:cubicBezTo>
                        <a:pt x="946" y="1387"/>
                        <a:pt x="897" y="1393"/>
                        <a:pt x="857" y="1344"/>
                      </a:cubicBezTo>
                      <a:cubicBezTo>
                        <a:pt x="838" y="1321"/>
                        <a:pt x="788" y="1254"/>
                        <a:pt x="788" y="1218"/>
                      </a:cubicBezTo>
                      <a:cubicBezTo>
                        <a:pt x="788" y="1082"/>
                        <a:pt x="852" y="1144"/>
                        <a:pt x="863" y="1039"/>
                      </a:cubicBezTo>
                      <a:cubicBezTo>
                        <a:pt x="870" y="984"/>
                        <a:pt x="855" y="888"/>
                        <a:pt x="915" y="888"/>
                      </a:cubicBezTo>
                      <a:cubicBezTo>
                        <a:pt x="970" y="888"/>
                        <a:pt x="998" y="911"/>
                        <a:pt x="1042" y="922"/>
                      </a:cubicBezTo>
                      <a:cubicBezTo>
                        <a:pt x="1151" y="849"/>
                        <a:pt x="1110" y="799"/>
                        <a:pt x="1101" y="659"/>
                      </a:cubicBezTo>
                      <a:cubicBezTo>
                        <a:pt x="1098" y="606"/>
                        <a:pt x="1089" y="550"/>
                        <a:pt x="1084" y="498"/>
                      </a:cubicBezTo>
                      <a:cubicBezTo>
                        <a:pt x="1080" y="449"/>
                        <a:pt x="1068" y="383"/>
                        <a:pt x="1067" y="337"/>
                      </a:cubicBezTo>
                      <a:cubicBezTo>
                        <a:pt x="1105" y="317"/>
                        <a:pt x="1264" y="143"/>
                        <a:pt x="1313" y="430"/>
                      </a:cubicBezTo>
                      <a:cubicBezTo>
                        <a:pt x="1326" y="509"/>
                        <a:pt x="1307" y="615"/>
                        <a:pt x="1389" y="617"/>
                      </a:cubicBezTo>
                      <a:cubicBezTo>
                        <a:pt x="1394" y="555"/>
                        <a:pt x="1433" y="500"/>
                        <a:pt x="1499" y="498"/>
                      </a:cubicBezTo>
                      <a:cubicBezTo>
                        <a:pt x="1516" y="426"/>
                        <a:pt x="1540" y="356"/>
                        <a:pt x="1618" y="337"/>
                      </a:cubicBezTo>
                      <a:cubicBezTo>
                        <a:pt x="1618" y="193"/>
                        <a:pt x="1655" y="196"/>
                        <a:pt x="1722" y="111"/>
                      </a:cubicBezTo>
                      <a:cubicBezTo>
                        <a:pt x="1750" y="75"/>
                        <a:pt x="1714" y="35"/>
                        <a:pt x="1767" y="21"/>
                      </a:cubicBezTo>
                      <a:cubicBezTo>
                        <a:pt x="1843" y="0"/>
                        <a:pt x="1885" y="50"/>
                        <a:pt x="1948" y="83"/>
                      </a:cubicBezTo>
                      <a:cubicBezTo>
                        <a:pt x="1944" y="240"/>
                        <a:pt x="1908" y="245"/>
                        <a:pt x="1814" y="331"/>
                      </a:cubicBezTo>
                      <a:cubicBezTo>
                        <a:pt x="1697" y="439"/>
                        <a:pt x="1770" y="464"/>
                        <a:pt x="1770" y="617"/>
                      </a:cubicBezTo>
                      <a:lnTo>
                        <a:pt x="1849" y="552"/>
                      </a:lnTo>
                      <a:cubicBezTo>
                        <a:pt x="1878" y="516"/>
                        <a:pt x="1907" y="498"/>
                        <a:pt x="1956" y="498"/>
                      </a:cubicBezTo>
                      <a:cubicBezTo>
                        <a:pt x="1956" y="393"/>
                        <a:pt x="1944" y="418"/>
                        <a:pt x="1990" y="329"/>
                      </a:cubicBezTo>
                      <a:cubicBezTo>
                        <a:pt x="2025" y="262"/>
                        <a:pt x="2031" y="206"/>
                        <a:pt x="2123" y="190"/>
                      </a:cubicBezTo>
                      <a:cubicBezTo>
                        <a:pt x="2162" y="183"/>
                        <a:pt x="2171" y="190"/>
                        <a:pt x="2192" y="211"/>
                      </a:cubicBezTo>
                      <a:cubicBezTo>
                        <a:pt x="2251" y="271"/>
                        <a:pt x="2325" y="422"/>
                        <a:pt x="2216" y="479"/>
                      </a:cubicBezTo>
                      <a:cubicBezTo>
                        <a:pt x="1964" y="611"/>
                        <a:pt x="2076" y="697"/>
                        <a:pt x="2021" y="783"/>
                      </a:cubicBezTo>
                      <a:cubicBezTo>
                        <a:pt x="1988" y="835"/>
                        <a:pt x="1988" y="782"/>
                        <a:pt x="1981" y="870"/>
                      </a:cubicBezTo>
                      <a:cubicBezTo>
                        <a:pt x="1975" y="942"/>
                        <a:pt x="1922" y="981"/>
                        <a:pt x="1922" y="1057"/>
                      </a:cubicBezTo>
                      <a:cubicBezTo>
                        <a:pt x="1922" y="1133"/>
                        <a:pt x="2037" y="1099"/>
                        <a:pt x="2109" y="1099"/>
                      </a:cubicBezTo>
                      <a:cubicBezTo>
                        <a:pt x="2195" y="1099"/>
                        <a:pt x="2292" y="1102"/>
                        <a:pt x="2372" y="1115"/>
                      </a:cubicBezTo>
                      <a:cubicBezTo>
                        <a:pt x="2401" y="1120"/>
                        <a:pt x="2417" y="1121"/>
                        <a:pt x="2441" y="1131"/>
                      </a:cubicBezTo>
                      <a:cubicBezTo>
                        <a:pt x="2459" y="1138"/>
                        <a:pt x="2474" y="1150"/>
                        <a:pt x="2491" y="1152"/>
                      </a:cubicBezTo>
                      <a:cubicBezTo>
                        <a:pt x="2518" y="1156"/>
                        <a:pt x="2511" y="1144"/>
                        <a:pt x="2555" y="1161"/>
                      </a:cubicBezTo>
                      <a:cubicBezTo>
                        <a:pt x="2583" y="1171"/>
                        <a:pt x="2583" y="1170"/>
                        <a:pt x="2615" y="1178"/>
                      </a:cubicBezTo>
                      <a:cubicBezTo>
                        <a:pt x="2657" y="1189"/>
                        <a:pt x="2675" y="1211"/>
                        <a:pt x="2700" y="1244"/>
                      </a:cubicBezTo>
                      <a:cubicBezTo>
                        <a:pt x="2728" y="1281"/>
                        <a:pt x="2748" y="1317"/>
                        <a:pt x="2752" y="1349"/>
                      </a:cubicBezTo>
                      <a:close/>
                      <a:moveTo>
                        <a:pt x="1592" y="998"/>
                      </a:moveTo>
                      <a:lnTo>
                        <a:pt x="1592" y="1049"/>
                      </a:lnTo>
                      <a:cubicBezTo>
                        <a:pt x="1548" y="1048"/>
                        <a:pt x="1508" y="1033"/>
                        <a:pt x="1508" y="989"/>
                      </a:cubicBezTo>
                      <a:cubicBezTo>
                        <a:pt x="1508" y="962"/>
                        <a:pt x="1526" y="969"/>
                        <a:pt x="1540" y="954"/>
                      </a:cubicBezTo>
                      <a:cubicBezTo>
                        <a:pt x="1554" y="939"/>
                        <a:pt x="1552" y="932"/>
                        <a:pt x="1558" y="905"/>
                      </a:cubicBezTo>
                      <a:cubicBezTo>
                        <a:pt x="1575" y="913"/>
                        <a:pt x="1589" y="917"/>
                        <a:pt x="1609" y="922"/>
                      </a:cubicBezTo>
                      <a:cubicBezTo>
                        <a:pt x="1602" y="952"/>
                        <a:pt x="1592" y="961"/>
                        <a:pt x="1592" y="998"/>
                      </a:cubicBezTo>
                      <a:close/>
                      <a:moveTo>
                        <a:pt x="1863" y="820"/>
                      </a:moveTo>
                      <a:cubicBezTo>
                        <a:pt x="1814" y="820"/>
                        <a:pt x="1798" y="815"/>
                        <a:pt x="1762" y="812"/>
                      </a:cubicBezTo>
                      <a:cubicBezTo>
                        <a:pt x="1764" y="719"/>
                        <a:pt x="1836" y="782"/>
                        <a:pt x="1838" y="693"/>
                      </a:cubicBezTo>
                      <a:cubicBezTo>
                        <a:pt x="1854" y="701"/>
                        <a:pt x="1883" y="708"/>
                        <a:pt x="1905" y="710"/>
                      </a:cubicBezTo>
                      <a:cubicBezTo>
                        <a:pt x="1902" y="756"/>
                        <a:pt x="1874" y="775"/>
                        <a:pt x="1863" y="8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51" name="Freeform 36"/>
                <p:cNvSpPr/>
                <p:nvPr/>
              </p:nvSpPr>
              <p:spPr bwMode="auto">
                <a:xfrm>
                  <a:off x="8364179" y="5627708"/>
                  <a:ext cx="381123" cy="379187"/>
                </a:xfrm>
                <a:custGeom>
                  <a:avLst/>
                  <a:gdLst>
                    <a:gd name="T0" fmla="*/ 224 w 1353"/>
                    <a:gd name="T1" fmla="*/ 424 h 1330"/>
                    <a:gd name="T2" fmla="*/ 406 w 1353"/>
                    <a:gd name="T3" fmla="*/ 335 h 1330"/>
                    <a:gd name="T4" fmla="*/ 491 w 1353"/>
                    <a:gd name="T5" fmla="*/ 285 h 1330"/>
                    <a:gd name="T6" fmla="*/ 656 w 1353"/>
                    <a:gd name="T7" fmla="*/ 254 h 1330"/>
                    <a:gd name="T8" fmla="*/ 552 w 1353"/>
                    <a:gd name="T9" fmla="*/ 320 h 1330"/>
                    <a:gd name="T10" fmla="*/ 497 w 1353"/>
                    <a:gd name="T11" fmla="*/ 383 h 1330"/>
                    <a:gd name="T12" fmla="*/ 496 w 1353"/>
                    <a:gd name="T13" fmla="*/ 542 h 1330"/>
                    <a:gd name="T14" fmla="*/ 313 w 1353"/>
                    <a:gd name="T15" fmla="*/ 597 h 1330"/>
                    <a:gd name="T16" fmla="*/ 97 w 1353"/>
                    <a:gd name="T17" fmla="*/ 551 h 1330"/>
                    <a:gd name="T18" fmla="*/ 78 w 1353"/>
                    <a:gd name="T19" fmla="*/ 747 h 1330"/>
                    <a:gd name="T20" fmla="*/ 266 w 1353"/>
                    <a:gd name="T21" fmla="*/ 898 h 1330"/>
                    <a:gd name="T22" fmla="*/ 586 w 1353"/>
                    <a:gd name="T23" fmla="*/ 860 h 1330"/>
                    <a:gd name="T24" fmla="*/ 527 w 1353"/>
                    <a:gd name="T25" fmla="*/ 1006 h 1330"/>
                    <a:gd name="T26" fmla="*/ 269 w 1353"/>
                    <a:gd name="T27" fmla="*/ 1133 h 1330"/>
                    <a:gd name="T28" fmla="*/ 4 w 1353"/>
                    <a:gd name="T29" fmla="*/ 1127 h 1330"/>
                    <a:gd name="T30" fmla="*/ 92 w 1353"/>
                    <a:gd name="T31" fmla="*/ 1216 h 1330"/>
                    <a:gd name="T32" fmla="*/ 162 w 1353"/>
                    <a:gd name="T33" fmla="*/ 1239 h 1330"/>
                    <a:gd name="T34" fmla="*/ 191 w 1353"/>
                    <a:gd name="T35" fmla="*/ 1253 h 1330"/>
                    <a:gd name="T36" fmla="*/ 272 w 1353"/>
                    <a:gd name="T37" fmla="*/ 1273 h 1330"/>
                    <a:gd name="T38" fmla="*/ 373 w 1353"/>
                    <a:gd name="T39" fmla="*/ 1298 h 1330"/>
                    <a:gd name="T40" fmla="*/ 588 w 1353"/>
                    <a:gd name="T41" fmla="*/ 1330 h 1330"/>
                    <a:gd name="T42" fmla="*/ 701 w 1353"/>
                    <a:gd name="T43" fmla="*/ 1282 h 1330"/>
                    <a:gd name="T44" fmla="*/ 771 w 1353"/>
                    <a:gd name="T45" fmla="*/ 1175 h 1330"/>
                    <a:gd name="T46" fmla="*/ 848 w 1353"/>
                    <a:gd name="T47" fmla="*/ 980 h 1330"/>
                    <a:gd name="T48" fmla="*/ 867 w 1353"/>
                    <a:gd name="T49" fmla="*/ 906 h 1330"/>
                    <a:gd name="T50" fmla="*/ 1104 w 1353"/>
                    <a:gd name="T51" fmla="*/ 635 h 1330"/>
                    <a:gd name="T52" fmla="*/ 1236 w 1353"/>
                    <a:gd name="T53" fmla="*/ 650 h 1330"/>
                    <a:gd name="T54" fmla="*/ 1301 w 1353"/>
                    <a:gd name="T55" fmla="*/ 464 h 1330"/>
                    <a:gd name="T56" fmla="*/ 1045 w 1353"/>
                    <a:gd name="T57" fmla="*/ 348 h 1330"/>
                    <a:gd name="T58" fmla="*/ 801 w 1353"/>
                    <a:gd name="T59" fmla="*/ 426 h 1330"/>
                    <a:gd name="T60" fmla="*/ 789 w 1353"/>
                    <a:gd name="T61" fmla="*/ 328 h 1330"/>
                    <a:gd name="T62" fmla="*/ 865 w 1353"/>
                    <a:gd name="T63" fmla="*/ 278 h 1330"/>
                    <a:gd name="T64" fmla="*/ 928 w 1353"/>
                    <a:gd name="T65" fmla="*/ 222 h 1330"/>
                    <a:gd name="T66" fmla="*/ 910 w 1353"/>
                    <a:gd name="T67" fmla="*/ 51 h 1330"/>
                    <a:gd name="T68" fmla="*/ 791 w 1353"/>
                    <a:gd name="T69" fmla="*/ 0 h 1330"/>
                    <a:gd name="T70" fmla="*/ 537 w 1353"/>
                    <a:gd name="T71" fmla="*/ 51 h 1330"/>
                    <a:gd name="T72" fmla="*/ 290 w 1353"/>
                    <a:gd name="T73" fmla="*/ 177 h 1330"/>
                    <a:gd name="T74" fmla="*/ 192 w 1353"/>
                    <a:gd name="T75" fmla="*/ 332 h 1330"/>
                    <a:gd name="T76" fmla="*/ 224 w 1353"/>
                    <a:gd name="T77" fmla="*/ 424 h 1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353" h="1330">
                      <a:moveTo>
                        <a:pt x="224" y="424"/>
                      </a:moveTo>
                      <a:cubicBezTo>
                        <a:pt x="314" y="416"/>
                        <a:pt x="324" y="385"/>
                        <a:pt x="406" y="335"/>
                      </a:cubicBezTo>
                      <a:cubicBezTo>
                        <a:pt x="438" y="317"/>
                        <a:pt x="459" y="304"/>
                        <a:pt x="491" y="285"/>
                      </a:cubicBezTo>
                      <a:cubicBezTo>
                        <a:pt x="588" y="225"/>
                        <a:pt x="614" y="254"/>
                        <a:pt x="656" y="254"/>
                      </a:cubicBezTo>
                      <a:cubicBezTo>
                        <a:pt x="654" y="323"/>
                        <a:pt x="646" y="286"/>
                        <a:pt x="552" y="320"/>
                      </a:cubicBezTo>
                      <a:cubicBezTo>
                        <a:pt x="516" y="333"/>
                        <a:pt x="506" y="337"/>
                        <a:pt x="497" y="383"/>
                      </a:cubicBezTo>
                      <a:cubicBezTo>
                        <a:pt x="480" y="466"/>
                        <a:pt x="485" y="467"/>
                        <a:pt x="496" y="542"/>
                      </a:cubicBezTo>
                      <a:cubicBezTo>
                        <a:pt x="428" y="558"/>
                        <a:pt x="395" y="589"/>
                        <a:pt x="313" y="597"/>
                      </a:cubicBezTo>
                      <a:cubicBezTo>
                        <a:pt x="220" y="605"/>
                        <a:pt x="234" y="551"/>
                        <a:pt x="97" y="551"/>
                      </a:cubicBezTo>
                      <a:cubicBezTo>
                        <a:pt x="10" y="551"/>
                        <a:pt x="0" y="649"/>
                        <a:pt x="78" y="747"/>
                      </a:cubicBezTo>
                      <a:cubicBezTo>
                        <a:pt x="103" y="778"/>
                        <a:pt x="226" y="898"/>
                        <a:pt x="266" y="898"/>
                      </a:cubicBezTo>
                      <a:cubicBezTo>
                        <a:pt x="408" y="898"/>
                        <a:pt x="597" y="749"/>
                        <a:pt x="586" y="860"/>
                      </a:cubicBezTo>
                      <a:cubicBezTo>
                        <a:pt x="575" y="968"/>
                        <a:pt x="564" y="969"/>
                        <a:pt x="527" y="1006"/>
                      </a:cubicBezTo>
                      <a:cubicBezTo>
                        <a:pt x="470" y="1062"/>
                        <a:pt x="381" y="1175"/>
                        <a:pt x="269" y="1133"/>
                      </a:cubicBezTo>
                      <a:cubicBezTo>
                        <a:pt x="243" y="1123"/>
                        <a:pt x="4" y="963"/>
                        <a:pt x="4" y="1127"/>
                      </a:cubicBezTo>
                      <a:cubicBezTo>
                        <a:pt x="4" y="1179"/>
                        <a:pt x="51" y="1201"/>
                        <a:pt x="92" y="1216"/>
                      </a:cubicBezTo>
                      <a:cubicBezTo>
                        <a:pt x="120" y="1227"/>
                        <a:pt x="136" y="1227"/>
                        <a:pt x="162" y="1239"/>
                      </a:cubicBezTo>
                      <a:lnTo>
                        <a:pt x="191" y="1253"/>
                      </a:lnTo>
                      <a:cubicBezTo>
                        <a:pt x="223" y="1263"/>
                        <a:pt x="218" y="1253"/>
                        <a:pt x="272" y="1273"/>
                      </a:cubicBezTo>
                      <a:lnTo>
                        <a:pt x="373" y="1298"/>
                      </a:lnTo>
                      <a:cubicBezTo>
                        <a:pt x="489" y="1319"/>
                        <a:pt x="418" y="1330"/>
                        <a:pt x="588" y="1330"/>
                      </a:cubicBezTo>
                      <a:cubicBezTo>
                        <a:pt x="604" y="1330"/>
                        <a:pt x="684" y="1300"/>
                        <a:pt x="701" y="1282"/>
                      </a:cubicBezTo>
                      <a:cubicBezTo>
                        <a:pt x="743" y="1238"/>
                        <a:pt x="743" y="1231"/>
                        <a:pt x="771" y="1175"/>
                      </a:cubicBezTo>
                      <a:cubicBezTo>
                        <a:pt x="802" y="1114"/>
                        <a:pt x="832" y="1048"/>
                        <a:pt x="848" y="980"/>
                      </a:cubicBezTo>
                      <a:cubicBezTo>
                        <a:pt x="858" y="939"/>
                        <a:pt x="867" y="930"/>
                        <a:pt x="867" y="906"/>
                      </a:cubicBezTo>
                      <a:cubicBezTo>
                        <a:pt x="867" y="706"/>
                        <a:pt x="786" y="635"/>
                        <a:pt x="1104" y="635"/>
                      </a:cubicBezTo>
                      <a:cubicBezTo>
                        <a:pt x="1156" y="635"/>
                        <a:pt x="1200" y="656"/>
                        <a:pt x="1236" y="650"/>
                      </a:cubicBezTo>
                      <a:cubicBezTo>
                        <a:pt x="1353" y="628"/>
                        <a:pt x="1334" y="509"/>
                        <a:pt x="1301" y="464"/>
                      </a:cubicBezTo>
                      <a:cubicBezTo>
                        <a:pt x="1262" y="410"/>
                        <a:pt x="1126" y="348"/>
                        <a:pt x="1045" y="348"/>
                      </a:cubicBezTo>
                      <a:cubicBezTo>
                        <a:pt x="796" y="348"/>
                        <a:pt x="865" y="402"/>
                        <a:pt x="801" y="426"/>
                      </a:cubicBezTo>
                      <a:cubicBezTo>
                        <a:pt x="745" y="447"/>
                        <a:pt x="723" y="391"/>
                        <a:pt x="789" y="328"/>
                      </a:cubicBezTo>
                      <a:cubicBezTo>
                        <a:pt x="820" y="298"/>
                        <a:pt x="836" y="302"/>
                        <a:pt x="865" y="278"/>
                      </a:cubicBezTo>
                      <a:cubicBezTo>
                        <a:pt x="890" y="257"/>
                        <a:pt x="900" y="244"/>
                        <a:pt x="928" y="222"/>
                      </a:cubicBezTo>
                      <a:cubicBezTo>
                        <a:pt x="1010" y="158"/>
                        <a:pt x="975" y="91"/>
                        <a:pt x="910" y="51"/>
                      </a:cubicBezTo>
                      <a:lnTo>
                        <a:pt x="791" y="0"/>
                      </a:lnTo>
                      <a:lnTo>
                        <a:pt x="537" y="51"/>
                      </a:lnTo>
                      <a:cubicBezTo>
                        <a:pt x="477" y="68"/>
                        <a:pt x="325" y="151"/>
                        <a:pt x="290" y="177"/>
                      </a:cubicBezTo>
                      <a:cubicBezTo>
                        <a:pt x="241" y="214"/>
                        <a:pt x="196" y="269"/>
                        <a:pt x="192" y="332"/>
                      </a:cubicBezTo>
                      <a:cubicBezTo>
                        <a:pt x="190" y="364"/>
                        <a:pt x="212" y="401"/>
                        <a:pt x="224" y="4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7088496" y="5329775"/>
                <a:ext cx="487527" cy="574585"/>
                <a:chOff x="7333022" y="5329775"/>
                <a:chExt cx="487527" cy="574585"/>
              </a:xfrm>
              <a:grpFill/>
            </p:grpSpPr>
            <p:sp>
              <p:nvSpPr>
                <p:cNvPr id="48" name="Freeform 35"/>
                <p:cNvSpPr/>
                <p:nvPr/>
              </p:nvSpPr>
              <p:spPr bwMode="auto">
                <a:xfrm>
                  <a:off x="7333022" y="5329775"/>
                  <a:ext cx="487527" cy="574585"/>
                </a:xfrm>
                <a:custGeom>
                  <a:avLst/>
                  <a:gdLst>
                    <a:gd name="T0" fmla="*/ 730 w 1729"/>
                    <a:gd name="T1" fmla="*/ 127 h 2015"/>
                    <a:gd name="T2" fmla="*/ 750 w 1729"/>
                    <a:gd name="T3" fmla="*/ 200 h 2015"/>
                    <a:gd name="T4" fmla="*/ 772 w 1729"/>
                    <a:gd name="T5" fmla="*/ 627 h 2015"/>
                    <a:gd name="T6" fmla="*/ 771 w 1729"/>
                    <a:gd name="T7" fmla="*/ 718 h 2015"/>
                    <a:gd name="T8" fmla="*/ 341 w 1729"/>
                    <a:gd name="T9" fmla="*/ 914 h 2015"/>
                    <a:gd name="T10" fmla="*/ 162 w 1729"/>
                    <a:gd name="T11" fmla="*/ 813 h 2015"/>
                    <a:gd name="T12" fmla="*/ 80 w 1729"/>
                    <a:gd name="T13" fmla="*/ 806 h 2015"/>
                    <a:gd name="T14" fmla="*/ 10 w 1729"/>
                    <a:gd name="T15" fmla="*/ 1024 h 2015"/>
                    <a:gd name="T16" fmla="*/ 122 w 1729"/>
                    <a:gd name="T17" fmla="*/ 1208 h 2015"/>
                    <a:gd name="T18" fmla="*/ 569 w 1729"/>
                    <a:gd name="T19" fmla="*/ 1227 h 2015"/>
                    <a:gd name="T20" fmla="*/ 637 w 1729"/>
                    <a:gd name="T21" fmla="*/ 1193 h 2015"/>
                    <a:gd name="T22" fmla="*/ 395 w 1729"/>
                    <a:gd name="T23" fmla="*/ 1536 h 2015"/>
                    <a:gd name="T24" fmla="*/ 312 w 1729"/>
                    <a:gd name="T25" fmla="*/ 1597 h 2015"/>
                    <a:gd name="T26" fmla="*/ 263 w 1729"/>
                    <a:gd name="T27" fmla="*/ 1624 h 2015"/>
                    <a:gd name="T28" fmla="*/ 61 w 1729"/>
                    <a:gd name="T29" fmla="*/ 1795 h 2015"/>
                    <a:gd name="T30" fmla="*/ 256 w 1729"/>
                    <a:gd name="T31" fmla="*/ 2015 h 2015"/>
                    <a:gd name="T32" fmla="*/ 438 w 1729"/>
                    <a:gd name="T33" fmla="*/ 1986 h 2015"/>
                    <a:gd name="T34" fmla="*/ 560 w 1729"/>
                    <a:gd name="T35" fmla="*/ 1938 h 2015"/>
                    <a:gd name="T36" fmla="*/ 609 w 1729"/>
                    <a:gd name="T37" fmla="*/ 1903 h 2015"/>
                    <a:gd name="T38" fmla="*/ 667 w 1729"/>
                    <a:gd name="T39" fmla="*/ 1876 h 2015"/>
                    <a:gd name="T40" fmla="*/ 822 w 1729"/>
                    <a:gd name="T41" fmla="*/ 1692 h 2015"/>
                    <a:gd name="T42" fmla="*/ 891 w 1729"/>
                    <a:gd name="T43" fmla="*/ 1591 h 2015"/>
                    <a:gd name="T44" fmla="*/ 1006 w 1729"/>
                    <a:gd name="T45" fmla="*/ 1360 h 2015"/>
                    <a:gd name="T46" fmla="*/ 1037 w 1729"/>
                    <a:gd name="T47" fmla="*/ 1306 h 2015"/>
                    <a:gd name="T48" fmla="*/ 1132 w 1729"/>
                    <a:gd name="T49" fmla="*/ 1063 h 2015"/>
                    <a:gd name="T50" fmla="*/ 1155 w 1729"/>
                    <a:gd name="T51" fmla="*/ 1001 h 2015"/>
                    <a:gd name="T52" fmla="*/ 1236 w 1729"/>
                    <a:gd name="T53" fmla="*/ 912 h 2015"/>
                    <a:gd name="T54" fmla="*/ 1729 w 1729"/>
                    <a:gd name="T55" fmla="*/ 694 h 2015"/>
                    <a:gd name="T56" fmla="*/ 1378 w 1729"/>
                    <a:gd name="T57" fmla="*/ 564 h 2015"/>
                    <a:gd name="T58" fmla="*/ 1187 w 1729"/>
                    <a:gd name="T59" fmla="*/ 575 h 2015"/>
                    <a:gd name="T60" fmla="*/ 1151 w 1729"/>
                    <a:gd name="T61" fmla="*/ 247 h 2015"/>
                    <a:gd name="T62" fmla="*/ 978 w 1729"/>
                    <a:gd name="T63" fmla="*/ 65 h 2015"/>
                    <a:gd name="T64" fmla="*/ 857 w 1729"/>
                    <a:gd name="T65" fmla="*/ 0 h 2015"/>
                    <a:gd name="T66" fmla="*/ 767 w 1729"/>
                    <a:gd name="T67" fmla="*/ 36 h 2015"/>
                    <a:gd name="T68" fmla="*/ 730 w 1729"/>
                    <a:gd name="T69" fmla="*/ 127 h 20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29" h="2015">
                      <a:moveTo>
                        <a:pt x="730" y="127"/>
                      </a:moveTo>
                      <a:cubicBezTo>
                        <a:pt x="730" y="151"/>
                        <a:pt x="742" y="175"/>
                        <a:pt x="750" y="200"/>
                      </a:cubicBezTo>
                      <a:cubicBezTo>
                        <a:pt x="790" y="330"/>
                        <a:pt x="783" y="495"/>
                        <a:pt x="772" y="627"/>
                      </a:cubicBezTo>
                      <a:cubicBezTo>
                        <a:pt x="770" y="654"/>
                        <a:pt x="775" y="693"/>
                        <a:pt x="771" y="718"/>
                      </a:cubicBezTo>
                      <a:cubicBezTo>
                        <a:pt x="751" y="835"/>
                        <a:pt x="454" y="939"/>
                        <a:pt x="341" y="914"/>
                      </a:cubicBezTo>
                      <a:cubicBezTo>
                        <a:pt x="234" y="890"/>
                        <a:pt x="244" y="821"/>
                        <a:pt x="162" y="813"/>
                      </a:cubicBezTo>
                      <a:cubicBezTo>
                        <a:pt x="144" y="811"/>
                        <a:pt x="86" y="804"/>
                        <a:pt x="80" y="806"/>
                      </a:cubicBezTo>
                      <a:cubicBezTo>
                        <a:pt x="0" y="824"/>
                        <a:pt x="10" y="958"/>
                        <a:pt x="10" y="1024"/>
                      </a:cubicBezTo>
                      <a:cubicBezTo>
                        <a:pt x="10" y="1052"/>
                        <a:pt x="72" y="1166"/>
                        <a:pt x="122" y="1208"/>
                      </a:cubicBezTo>
                      <a:cubicBezTo>
                        <a:pt x="256" y="1320"/>
                        <a:pt x="426" y="1342"/>
                        <a:pt x="569" y="1227"/>
                      </a:cubicBezTo>
                      <a:cubicBezTo>
                        <a:pt x="598" y="1204"/>
                        <a:pt x="591" y="1194"/>
                        <a:pt x="637" y="1193"/>
                      </a:cubicBezTo>
                      <a:cubicBezTo>
                        <a:pt x="630" y="1276"/>
                        <a:pt x="466" y="1480"/>
                        <a:pt x="395" y="1536"/>
                      </a:cubicBezTo>
                      <a:cubicBezTo>
                        <a:pt x="361" y="1562"/>
                        <a:pt x="354" y="1575"/>
                        <a:pt x="312" y="1597"/>
                      </a:cubicBezTo>
                      <a:cubicBezTo>
                        <a:pt x="291" y="1608"/>
                        <a:pt x="281" y="1612"/>
                        <a:pt x="263" y="1624"/>
                      </a:cubicBezTo>
                      <a:cubicBezTo>
                        <a:pt x="164" y="1684"/>
                        <a:pt x="61" y="1608"/>
                        <a:pt x="61" y="1795"/>
                      </a:cubicBezTo>
                      <a:cubicBezTo>
                        <a:pt x="61" y="1902"/>
                        <a:pt x="158" y="2015"/>
                        <a:pt x="256" y="2015"/>
                      </a:cubicBezTo>
                      <a:cubicBezTo>
                        <a:pt x="397" y="2015"/>
                        <a:pt x="317" y="2003"/>
                        <a:pt x="438" y="1986"/>
                      </a:cubicBezTo>
                      <a:lnTo>
                        <a:pt x="560" y="1938"/>
                      </a:lnTo>
                      <a:cubicBezTo>
                        <a:pt x="578" y="1927"/>
                        <a:pt x="588" y="1915"/>
                        <a:pt x="609" y="1903"/>
                      </a:cubicBezTo>
                      <a:cubicBezTo>
                        <a:pt x="633" y="1888"/>
                        <a:pt x="645" y="1890"/>
                        <a:pt x="667" y="1876"/>
                      </a:cubicBezTo>
                      <a:cubicBezTo>
                        <a:pt x="738" y="1831"/>
                        <a:pt x="790" y="1735"/>
                        <a:pt x="822" y="1692"/>
                      </a:cubicBezTo>
                      <a:cubicBezTo>
                        <a:pt x="851" y="1652"/>
                        <a:pt x="867" y="1640"/>
                        <a:pt x="891" y="1591"/>
                      </a:cubicBezTo>
                      <a:cubicBezTo>
                        <a:pt x="929" y="1514"/>
                        <a:pt x="966" y="1439"/>
                        <a:pt x="1006" y="1360"/>
                      </a:cubicBezTo>
                      <a:cubicBezTo>
                        <a:pt x="1019" y="1335"/>
                        <a:pt x="1026" y="1328"/>
                        <a:pt x="1037" y="1306"/>
                      </a:cubicBezTo>
                      <a:cubicBezTo>
                        <a:pt x="1073" y="1230"/>
                        <a:pt x="1111" y="1145"/>
                        <a:pt x="1132" y="1063"/>
                      </a:cubicBezTo>
                      <a:cubicBezTo>
                        <a:pt x="1144" y="1016"/>
                        <a:pt x="1135" y="1039"/>
                        <a:pt x="1155" y="1001"/>
                      </a:cubicBezTo>
                      <a:cubicBezTo>
                        <a:pt x="1178" y="959"/>
                        <a:pt x="1194" y="935"/>
                        <a:pt x="1236" y="912"/>
                      </a:cubicBezTo>
                      <a:cubicBezTo>
                        <a:pt x="1404" y="823"/>
                        <a:pt x="1729" y="909"/>
                        <a:pt x="1729" y="694"/>
                      </a:cubicBezTo>
                      <a:cubicBezTo>
                        <a:pt x="1729" y="591"/>
                        <a:pt x="1501" y="532"/>
                        <a:pt x="1378" y="564"/>
                      </a:cubicBezTo>
                      <a:cubicBezTo>
                        <a:pt x="1356" y="570"/>
                        <a:pt x="1187" y="640"/>
                        <a:pt x="1187" y="575"/>
                      </a:cubicBezTo>
                      <a:cubicBezTo>
                        <a:pt x="1187" y="414"/>
                        <a:pt x="1289" y="383"/>
                        <a:pt x="1151" y="247"/>
                      </a:cubicBezTo>
                      <a:cubicBezTo>
                        <a:pt x="1090" y="188"/>
                        <a:pt x="1075" y="147"/>
                        <a:pt x="978" y="65"/>
                      </a:cubicBezTo>
                      <a:cubicBezTo>
                        <a:pt x="941" y="34"/>
                        <a:pt x="921" y="0"/>
                        <a:pt x="857" y="0"/>
                      </a:cubicBezTo>
                      <a:cubicBezTo>
                        <a:pt x="817" y="0"/>
                        <a:pt x="786" y="12"/>
                        <a:pt x="767" y="36"/>
                      </a:cubicBezTo>
                      <a:cubicBezTo>
                        <a:pt x="751" y="56"/>
                        <a:pt x="730" y="95"/>
                        <a:pt x="730" y="1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  <p:sp>
              <p:nvSpPr>
                <p:cNvPr id="49" name="Freeform 37"/>
                <p:cNvSpPr/>
                <p:nvPr/>
              </p:nvSpPr>
              <p:spPr bwMode="auto">
                <a:xfrm>
                  <a:off x="7654170" y="5739916"/>
                  <a:ext cx="154770" cy="147032"/>
                </a:xfrm>
                <a:custGeom>
                  <a:avLst/>
                  <a:gdLst>
                    <a:gd name="T0" fmla="*/ 363 w 550"/>
                    <a:gd name="T1" fmla="*/ 516 h 516"/>
                    <a:gd name="T2" fmla="*/ 524 w 550"/>
                    <a:gd name="T3" fmla="*/ 262 h 516"/>
                    <a:gd name="T4" fmla="*/ 450 w 550"/>
                    <a:gd name="T5" fmla="*/ 176 h 516"/>
                    <a:gd name="T6" fmla="*/ 67 w 550"/>
                    <a:gd name="T7" fmla="*/ 0 h 516"/>
                    <a:gd name="T8" fmla="*/ 20 w 550"/>
                    <a:gd name="T9" fmla="*/ 157 h 516"/>
                    <a:gd name="T10" fmla="*/ 63 w 550"/>
                    <a:gd name="T11" fmla="*/ 233 h 516"/>
                    <a:gd name="T12" fmla="*/ 99 w 550"/>
                    <a:gd name="T13" fmla="*/ 315 h 516"/>
                    <a:gd name="T14" fmla="*/ 363 w 550"/>
                    <a:gd name="T15" fmla="*/ 516 h 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0" h="516">
                      <a:moveTo>
                        <a:pt x="363" y="516"/>
                      </a:moveTo>
                      <a:cubicBezTo>
                        <a:pt x="550" y="516"/>
                        <a:pt x="524" y="376"/>
                        <a:pt x="524" y="262"/>
                      </a:cubicBezTo>
                      <a:cubicBezTo>
                        <a:pt x="524" y="246"/>
                        <a:pt x="491" y="223"/>
                        <a:pt x="450" y="176"/>
                      </a:cubicBezTo>
                      <a:cubicBezTo>
                        <a:pt x="343" y="53"/>
                        <a:pt x="249" y="0"/>
                        <a:pt x="67" y="0"/>
                      </a:cubicBezTo>
                      <a:cubicBezTo>
                        <a:pt x="9" y="0"/>
                        <a:pt x="0" y="107"/>
                        <a:pt x="20" y="157"/>
                      </a:cubicBezTo>
                      <a:cubicBezTo>
                        <a:pt x="30" y="183"/>
                        <a:pt x="49" y="206"/>
                        <a:pt x="63" y="233"/>
                      </a:cubicBezTo>
                      <a:cubicBezTo>
                        <a:pt x="78" y="263"/>
                        <a:pt x="82" y="288"/>
                        <a:pt x="99" y="315"/>
                      </a:cubicBezTo>
                      <a:cubicBezTo>
                        <a:pt x="138" y="380"/>
                        <a:pt x="276" y="516"/>
                        <a:pt x="363" y="5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335077" y="270942"/>
              <a:ext cx="421971" cy="417136"/>
              <a:chOff x="4065588" y="1646238"/>
              <a:chExt cx="969963" cy="958850"/>
            </a:xfrm>
            <a:grpFill/>
          </p:grpSpPr>
          <p:sp>
            <p:nvSpPr>
              <p:cNvPr id="16" name="Freeform 5"/>
              <p:cNvSpPr/>
              <p:nvPr/>
            </p:nvSpPr>
            <p:spPr bwMode="auto">
              <a:xfrm>
                <a:off x="4478338" y="1900238"/>
                <a:ext cx="134938" cy="63500"/>
              </a:xfrm>
              <a:custGeom>
                <a:avLst/>
                <a:gdLst>
                  <a:gd name="T0" fmla="*/ 0 w 584"/>
                  <a:gd name="T1" fmla="*/ 272 h 272"/>
                  <a:gd name="T2" fmla="*/ 122 w 584"/>
                  <a:gd name="T3" fmla="*/ 233 h 272"/>
                  <a:gd name="T4" fmla="*/ 584 w 584"/>
                  <a:gd name="T5" fmla="*/ 272 h 272"/>
                  <a:gd name="T6" fmla="*/ 471 w 584"/>
                  <a:gd name="T7" fmla="*/ 123 h 272"/>
                  <a:gd name="T8" fmla="*/ 116 w 584"/>
                  <a:gd name="T9" fmla="*/ 134 h 272"/>
                  <a:gd name="T10" fmla="*/ 0 w 584"/>
                  <a:gd name="T11" fmla="*/ 272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4" h="272">
                    <a:moveTo>
                      <a:pt x="0" y="272"/>
                    </a:moveTo>
                    <a:lnTo>
                      <a:pt x="122" y="233"/>
                    </a:lnTo>
                    <a:cubicBezTo>
                      <a:pt x="349" y="156"/>
                      <a:pt x="436" y="269"/>
                      <a:pt x="584" y="272"/>
                    </a:cubicBezTo>
                    <a:cubicBezTo>
                      <a:pt x="584" y="179"/>
                      <a:pt x="535" y="154"/>
                      <a:pt x="471" y="123"/>
                    </a:cubicBezTo>
                    <a:cubicBezTo>
                      <a:pt x="224" y="0"/>
                      <a:pt x="315" y="35"/>
                      <a:pt x="116" y="134"/>
                    </a:cubicBezTo>
                    <a:cubicBezTo>
                      <a:pt x="51" y="166"/>
                      <a:pt x="7" y="183"/>
                      <a:pt x="0" y="2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7" name="Freeform 6"/>
              <p:cNvSpPr/>
              <p:nvPr/>
            </p:nvSpPr>
            <p:spPr bwMode="auto">
              <a:xfrm>
                <a:off x="4413250" y="2001838"/>
                <a:ext cx="39688" cy="90488"/>
              </a:xfrm>
              <a:custGeom>
                <a:avLst/>
                <a:gdLst>
                  <a:gd name="T0" fmla="*/ 0 w 169"/>
                  <a:gd name="T1" fmla="*/ 389 h 389"/>
                  <a:gd name="T2" fmla="*/ 76 w 169"/>
                  <a:gd name="T3" fmla="*/ 330 h 389"/>
                  <a:gd name="T4" fmla="*/ 169 w 169"/>
                  <a:gd name="T5" fmla="*/ 279 h 389"/>
                  <a:gd name="T6" fmla="*/ 169 w 169"/>
                  <a:gd name="T7" fmla="*/ 0 h 389"/>
                  <a:gd name="T8" fmla="*/ 34 w 169"/>
                  <a:gd name="T9" fmla="*/ 145 h 389"/>
                  <a:gd name="T10" fmla="*/ 0 w 169"/>
                  <a:gd name="T11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389">
                    <a:moveTo>
                      <a:pt x="0" y="389"/>
                    </a:moveTo>
                    <a:cubicBezTo>
                      <a:pt x="36" y="380"/>
                      <a:pt x="47" y="348"/>
                      <a:pt x="76" y="330"/>
                    </a:cubicBezTo>
                    <a:cubicBezTo>
                      <a:pt x="107" y="311"/>
                      <a:pt x="137" y="301"/>
                      <a:pt x="169" y="279"/>
                    </a:cubicBezTo>
                    <a:lnTo>
                      <a:pt x="169" y="0"/>
                    </a:lnTo>
                    <a:cubicBezTo>
                      <a:pt x="103" y="5"/>
                      <a:pt x="54" y="92"/>
                      <a:pt x="34" y="145"/>
                    </a:cubicBezTo>
                    <a:cubicBezTo>
                      <a:pt x="9" y="216"/>
                      <a:pt x="0" y="294"/>
                      <a:pt x="0" y="3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8" name="Freeform 7"/>
              <p:cNvSpPr/>
              <p:nvPr/>
            </p:nvSpPr>
            <p:spPr bwMode="auto">
              <a:xfrm>
                <a:off x="4637088" y="2001838"/>
                <a:ext cx="41275" cy="88900"/>
              </a:xfrm>
              <a:custGeom>
                <a:avLst/>
                <a:gdLst>
                  <a:gd name="T0" fmla="*/ 0 w 178"/>
                  <a:gd name="T1" fmla="*/ 279 h 381"/>
                  <a:gd name="T2" fmla="*/ 178 w 178"/>
                  <a:gd name="T3" fmla="*/ 381 h 381"/>
                  <a:gd name="T4" fmla="*/ 17 w 178"/>
                  <a:gd name="T5" fmla="*/ 0 h 381"/>
                  <a:gd name="T6" fmla="*/ 0 w 178"/>
                  <a:gd name="T7" fmla="*/ 27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381">
                    <a:moveTo>
                      <a:pt x="0" y="279"/>
                    </a:moveTo>
                    <a:cubicBezTo>
                      <a:pt x="51" y="306"/>
                      <a:pt x="127" y="369"/>
                      <a:pt x="178" y="381"/>
                    </a:cubicBezTo>
                    <a:cubicBezTo>
                      <a:pt x="178" y="237"/>
                      <a:pt x="125" y="25"/>
                      <a:pt x="17" y="0"/>
                    </a:cubicBezTo>
                    <a:lnTo>
                      <a:pt x="0" y="2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19" name="Freeform 8"/>
              <p:cNvSpPr/>
              <p:nvPr/>
            </p:nvSpPr>
            <p:spPr bwMode="auto">
              <a:xfrm>
                <a:off x="4557713" y="2289176"/>
                <a:ext cx="12700" cy="46038"/>
              </a:xfrm>
              <a:custGeom>
                <a:avLst/>
                <a:gdLst>
                  <a:gd name="T0" fmla="*/ 0 w 54"/>
                  <a:gd name="T1" fmla="*/ 192 h 192"/>
                  <a:gd name="T2" fmla="*/ 47 w 54"/>
                  <a:gd name="T3" fmla="*/ 116 h 192"/>
                  <a:gd name="T4" fmla="*/ 53 w 54"/>
                  <a:gd name="T5" fmla="*/ 0 h 192"/>
                  <a:gd name="T6" fmla="*/ 2 w 54"/>
                  <a:gd name="T7" fmla="*/ 22 h 192"/>
                  <a:gd name="T8" fmla="*/ 0 w 54"/>
                  <a:gd name="T9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92">
                    <a:moveTo>
                      <a:pt x="0" y="192"/>
                    </a:moveTo>
                    <a:cubicBezTo>
                      <a:pt x="37" y="174"/>
                      <a:pt x="40" y="164"/>
                      <a:pt x="47" y="116"/>
                    </a:cubicBezTo>
                    <a:cubicBezTo>
                      <a:pt x="53" y="75"/>
                      <a:pt x="54" y="46"/>
                      <a:pt x="53" y="0"/>
                    </a:cubicBezTo>
                    <a:lnTo>
                      <a:pt x="2" y="22"/>
                    </a:lnTo>
                    <a:lnTo>
                      <a:pt x="0" y="1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0" name="Freeform 9"/>
              <p:cNvSpPr/>
              <p:nvPr/>
            </p:nvSpPr>
            <p:spPr bwMode="auto">
              <a:xfrm>
                <a:off x="4551363" y="2193926"/>
                <a:ext cx="20638" cy="17463"/>
              </a:xfrm>
              <a:custGeom>
                <a:avLst/>
                <a:gdLst>
                  <a:gd name="T0" fmla="*/ 0 w 84"/>
                  <a:gd name="T1" fmla="*/ 75 h 75"/>
                  <a:gd name="T2" fmla="*/ 84 w 84"/>
                  <a:gd name="T3" fmla="*/ 69 h 75"/>
                  <a:gd name="T4" fmla="*/ 0 w 84"/>
                  <a:gd name="T5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4" h="75">
                    <a:moveTo>
                      <a:pt x="0" y="75"/>
                    </a:moveTo>
                    <a:lnTo>
                      <a:pt x="84" y="69"/>
                    </a:lnTo>
                    <a:cubicBezTo>
                      <a:pt x="56" y="13"/>
                      <a:pt x="15" y="0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1" name="Freeform 10"/>
              <p:cNvSpPr/>
              <p:nvPr/>
            </p:nvSpPr>
            <p:spPr bwMode="auto">
              <a:xfrm>
                <a:off x="4476750" y="1973263"/>
                <a:ext cx="146050" cy="93663"/>
              </a:xfrm>
              <a:custGeom>
                <a:avLst/>
                <a:gdLst>
                  <a:gd name="T0" fmla="*/ 0 w 631"/>
                  <a:gd name="T1" fmla="*/ 75 h 403"/>
                  <a:gd name="T2" fmla="*/ 0 w 631"/>
                  <a:gd name="T3" fmla="*/ 372 h 403"/>
                  <a:gd name="T4" fmla="*/ 330 w 631"/>
                  <a:gd name="T5" fmla="*/ 329 h 403"/>
                  <a:gd name="T6" fmla="*/ 592 w 631"/>
                  <a:gd name="T7" fmla="*/ 338 h 403"/>
                  <a:gd name="T8" fmla="*/ 469 w 631"/>
                  <a:gd name="T9" fmla="*/ 29 h 403"/>
                  <a:gd name="T10" fmla="*/ 65 w 631"/>
                  <a:gd name="T11" fmla="*/ 47 h 403"/>
                  <a:gd name="T12" fmla="*/ 0 w 631"/>
                  <a:gd name="T13" fmla="*/ 7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1" h="403">
                    <a:moveTo>
                      <a:pt x="0" y="75"/>
                    </a:moveTo>
                    <a:lnTo>
                      <a:pt x="0" y="372"/>
                    </a:lnTo>
                    <a:cubicBezTo>
                      <a:pt x="68" y="372"/>
                      <a:pt x="180" y="329"/>
                      <a:pt x="330" y="329"/>
                    </a:cubicBezTo>
                    <a:cubicBezTo>
                      <a:pt x="435" y="329"/>
                      <a:pt x="592" y="403"/>
                      <a:pt x="592" y="338"/>
                    </a:cubicBezTo>
                    <a:cubicBezTo>
                      <a:pt x="592" y="31"/>
                      <a:pt x="631" y="64"/>
                      <a:pt x="469" y="29"/>
                    </a:cubicBezTo>
                    <a:cubicBezTo>
                      <a:pt x="360" y="6"/>
                      <a:pt x="174" y="0"/>
                      <a:pt x="65" y="47"/>
                    </a:cubicBezTo>
                    <a:cubicBezTo>
                      <a:pt x="37" y="59"/>
                      <a:pt x="29" y="68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2" name="Freeform 11"/>
              <p:cNvSpPr/>
              <p:nvPr/>
            </p:nvSpPr>
            <p:spPr bwMode="auto">
              <a:xfrm>
                <a:off x="4486275" y="2066926"/>
                <a:ext cx="120650" cy="60325"/>
              </a:xfrm>
              <a:custGeom>
                <a:avLst/>
                <a:gdLst>
                  <a:gd name="T0" fmla="*/ 0 w 525"/>
                  <a:gd name="T1" fmla="*/ 80 h 257"/>
                  <a:gd name="T2" fmla="*/ 262 w 525"/>
                  <a:gd name="T3" fmla="*/ 257 h 257"/>
                  <a:gd name="T4" fmla="*/ 525 w 525"/>
                  <a:gd name="T5" fmla="*/ 54 h 257"/>
                  <a:gd name="T6" fmla="*/ 120 w 525"/>
                  <a:gd name="T7" fmla="*/ 30 h 257"/>
                  <a:gd name="T8" fmla="*/ 0 w 525"/>
                  <a:gd name="T9" fmla="*/ 80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257">
                    <a:moveTo>
                      <a:pt x="0" y="80"/>
                    </a:moveTo>
                    <a:cubicBezTo>
                      <a:pt x="12" y="126"/>
                      <a:pt x="165" y="257"/>
                      <a:pt x="262" y="257"/>
                    </a:cubicBezTo>
                    <a:cubicBezTo>
                      <a:pt x="350" y="257"/>
                      <a:pt x="482" y="136"/>
                      <a:pt x="525" y="54"/>
                    </a:cubicBezTo>
                    <a:cubicBezTo>
                      <a:pt x="440" y="13"/>
                      <a:pt x="241" y="0"/>
                      <a:pt x="120" y="30"/>
                    </a:cubicBezTo>
                    <a:cubicBezTo>
                      <a:pt x="69" y="43"/>
                      <a:pt x="42" y="57"/>
                      <a:pt x="0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3" name="Freeform 12"/>
              <p:cNvSpPr/>
              <p:nvPr/>
            </p:nvSpPr>
            <p:spPr bwMode="auto">
              <a:xfrm>
                <a:off x="4229100" y="1758951"/>
                <a:ext cx="622300" cy="609600"/>
              </a:xfrm>
              <a:custGeom>
                <a:avLst/>
                <a:gdLst>
                  <a:gd name="T0" fmla="*/ 532 w 2683"/>
                  <a:gd name="T1" fmla="*/ 2604 h 2604"/>
                  <a:gd name="T2" fmla="*/ 693 w 2683"/>
                  <a:gd name="T3" fmla="*/ 2071 h 2604"/>
                  <a:gd name="T4" fmla="*/ 775 w 2683"/>
                  <a:gd name="T5" fmla="*/ 1111 h 2604"/>
                  <a:gd name="T6" fmla="*/ 945 w 2683"/>
                  <a:gd name="T7" fmla="*/ 935 h 2604"/>
                  <a:gd name="T8" fmla="*/ 1062 w 2683"/>
                  <a:gd name="T9" fmla="*/ 704 h 2604"/>
                  <a:gd name="T10" fmla="*/ 1320 w 2683"/>
                  <a:gd name="T11" fmla="*/ 606 h 2604"/>
                  <a:gd name="T12" fmla="*/ 1320 w 2683"/>
                  <a:gd name="T13" fmla="*/ 589 h 2604"/>
                  <a:gd name="T14" fmla="*/ 1131 w 2683"/>
                  <a:gd name="T15" fmla="*/ 523 h 2604"/>
                  <a:gd name="T16" fmla="*/ 1015 w 2683"/>
                  <a:gd name="T17" fmla="*/ 344 h 2604"/>
                  <a:gd name="T18" fmla="*/ 1286 w 2683"/>
                  <a:gd name="T19" fmla="*/ 513 h 2604"/>
                  <a:gd name="T20" fmla="*/ 1316 w 2683"/>
                  <a:gd name="T21" fmla="*/ 408 h 2604"/>
                  <a:gd name="T22" fmla="*/ 1320 w 2683"/>
                  <a:gd name="T23" fmla="*/ 268 h 2604"/>
                  <a:gd name="T24" fmla="*/ 1362 w 2683"/>
                  <a:gd name="T25" fmla="*/ 259 h 2604"/>
                  <a:gd name="T26" fmla="*/ 1413 w 2683"/>
                  <a:gd name="T27" fmla="*/ 276 h 2604"/>
                  <a:gd name="T28" fmla="*/ 1420 w 2683"/>
                  <a:gd name="T29" fmla="*/ 430 h 2604"/>
                  <a:gd name="T30" fmla="*/ 1490 w 2683"/>
                  <a:gd name="T31" fmla="*/ 498 h 2604"/>
                  <a:gd name="T32" fmla="*/ 1675 w 2683"/>
                  <a:gd name="T33" fmla="*/ 344 h 2604"/>
                  <a:gd name="T34" fmla="*/ 1717 w 2683"/>
                  <a:gd name="T35" fmla="*/ 352 h 2604"/>
                  <a:gd name="T36" fmla="*/ 1631 w 2683"/>
                  <a:gd name="T37" fmla="*/ 503 h 2604"/>
                  <a:gd name="T38" fmla="*/ 1500 w 2683"/>
                  <a:gd name="T39" fmla="*/ 558 h 2604"/>
                  <a:gd name="T40" fmla="*/ 1447 w 2683"/>
                  <a:gd name="T41" fmla="*/ 572 h 2604"/>
                  <a:gd name="T42" fmla="*/ 1734 w 2683"/>
                  <a:gd name="T43" fmla="*/ 793 h 2604"/>
                  <a:gd name="T44" fmla="*/ 1788 w 2683"/>
                  <a:gd name="T45" fmla="*/ 916 h 2604"/>
                  <a:gd name="T46" fmla="*/ 1958 w 2683"/>
                  <a:gd name="T47" fmla="*/ 1094 h 2604"/>
                  <a:gd name="T48" fmla="*/ 2022 w 2683"/>
                  <a:gd name="T49" fmla="*/ 1377 h 2604"/>
                  <a:gd name="T50" fmla="*/ 2031 w 2683"/>
                  <a:gd name="T51" fmla="*/ 1538 h 2604"/>
                  <a:gd name="T52" fmla="*/ 2031 w 2683"/>
                  <a:gd name="T53" fmla="*/ 1969 h 2604"/>
                  <a:gd name="T54" fmla="*/ 2200 w 2683"/>
                  <a:gd name="T55" fmla="*/ 2587 h 2604"/>
                  <a:gd name="T56" fmla="*/ 2683 w 2683"/>
                  <a:gd name="T57" fmla="*/ 1597 h 2604"/>
                  <a:gd name="T58" fmla="*/ 2559 w 2683"/>
                  <a:gd name="T59" fmla="*/ 1018 h 2604"/>
                  <a:gd name="T60" fmla="*/ 2439 w 2683"/>
                  <a:gd name="T61" fmla="*/ 816 h 2604"/>
                  <a:gd name="T62" fmla="*/ 2329 w 2683"/>
                  <a:gd name="T63" fmla="*/ 680 h 2604"/>
                  <a:gd name="T64" fmla="*/ 2291 w 2683"/>
                  <a:gd name="T65" fmla="*/ 634 h 2604"/>
                  <a:gd name="T66" fmla="*/ 1909 w 2683"/>
                  <a:gd name="T67" fmla="*/ 363 h 2604"/>
                  <a:gd name="T68" fmla="*/ 51 w 2683"/>
                  <a:gd name="T69" fmla="*/ 1318 h 2604"/>
                  <a:gd name="T70" fmla="*/ 34 w 2683"/>
                  <a:gd name="T71" fmla="*/ 1429 h 2604"/>
                  <a:gd name="T72" fmla="*/ 273 w 2683"/>
                  <a:gd name="T73" fmla="*/ 2339 h 2604"/>
                  <a:gd name="T74" fmla="*/ 359 w 2683"/>
                  <a:gd name="T75" fmla="*/ 2447 h 2604"/>
                  <a:gd name="T76" fmla="*/ 532 w 2683"/>
                  <a:gd name="T77" fmla="*/ 2604 h 2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83" h="2604">
                    <a:moveTo>
                      <a:pt x="532" y="2604"/>
                    </a:moveTo>
                    <a:cubicBezTo>
                      <a:pt x="596" y="2558"/>
                      <a:pt x="692" y="2200"/>
                      <a:pt x="693" y="2071"/>
                    </a:cubicBezTo>
                    <a:cubicBezTo>
                      <a:pt x="696" y="1808"/>
                      <a:pt x="665" y="1336"/>
                      <a:pt x="775" y="1111"/>
                    </a:cubicBezTo>
                    <a:cubicBezTo>
                      <a:pt x="824" y="1010"/>
                      <a:pt x="891" y="987"/>
                      <a:pt x="945" y="935"/>
                    </a:cubicBezTo>
                    <a:cubicBezTo>
                      <a:pt x="1017" y="866"/>
                      <a:pt x="924" y="808"/>
                      <a:pt x="1062" y="704"/>
                    </a:cubicBezTo>
                    <a:cubicBezTo>
                      <a:pt x="1131" y="652"/>
                      <a:pt x="1203" y="606"/>
                      <a:pt x="1320" y="606"/>
                    </a:cubicBezTo>
                    <a:lnTo>
                      <a:pt x="1320" y="589"/>
                    </a:lnTo>
                    <a:cubicBezTo>
                      <a:pt x="1241" y="571"/>
                      <a:pt x="1192" y="564"/>
                      <a:pt x="1131" y="523"/>
                    </a:cubicBezTo>
                    <a:cubicBezTo>
                      <a:pt x="1049" y="468"/>
                      <a:pt x="1015" y="428"/>
                      <a:pt x="1015" y="344"/>
                    </a:cubicBezTo>
                    <a:cubicBezTo>
                      <a:pt x="1144" y="344"/>
                      <a:pt x="1115" y="513"/>
                      <a:pt x="1286" y="513"/>
                    </a:cubicBezTo>
                    <a:cubicBezTo>
                      <a:pt x="1324" y="513"/>
                      <a:pt x="1310" y="452"/>
                      <a:pt x="1316" y="408"/>
                    </a:cubicBezTo>
                    <a:cubicBezTo>
                      <a:pt x="1323" y="363"/>
                      <a:pt x="1320" y="314"/>
                      <a:pt x="1320" y="268"/>
                    </a:cubicBezTo>
                    <a:cubicBezTo>
                      <a:pt x="1353" y="265"/>
                      <a:pt x="1340" y="259"/>
                      <a:pt x="1362" y="259"/>
                    </a:cubicBezTo>
                    <a:cubicBezTo>
                      <a:pt x="1378" y="259"/>
                      <a:pt x="1389" y="271"/>
                      <a:pt x="1413" y="276"/>
                    </a:cubicBezTo>
                    <a:cubicBezTo>
                      <a:pt x="1413" y="336"/>
                      <a:pt x="1415" y="382"/>
                      <a:pt x="1420" y="430"/>
                    </a:cubicBezTo>
                    <a:cubicBezTo>
                      <a:pt x="1428" y="513"/>
                      <a:pt x="1410" y="526"/>
                      <a:pt x="1490" y="498"/>
                    </a:cubicBezTo>
                    <a:cubicBezTo>
                      <a:pt x="1608" y="456"/>
                      <a:pt x="1641" y="344"/>
                      <a:pt x="1675" y="344"/>
                    </a:cubicBezTo>
                    <a:cubicBezTo>
                      <a:pt x="1698" y="344"/>
                      <a:pt x="1699" y="348"/>
                      <a:pt x="1717" y="352"/>
                    </a:cubicBezTo>
                    <a:cubicBezTo>
                      <a:pt x="1733" y="417"/>
                      <a:pt x="1694" y="444"/>
                      <a:pt x="1631" y="503"/>
                    </a:cubicBezTo>
                    <a:cubicBezTo>
                      <a:pt x="1568" y="562"/>
                      <a:pt x="1544" y="551"/>
                      <a:pt x="1500" y="558"/>
                    </a:cubicBezTo>
                    <a:cubicBezTo>
                      <a:pt x="1483" y="560"/>
                      <a:pt x="1467" y="568"/>
                      <a:pt x="1447" y="572"/>
                    </a:cubicBezTo>
                    <a:cubicBezTo>
                      <a:pt x="1482" y="621"/>
                      <a:pt x="1689" y="653"/>
                      <a:pt x="1734" y="793"/>
                    </a:cubicBezTo>
                    <a:cubicBezTo>
                      <a:pt x="1750" y="846"/>
                      <a:pt x="1747" y="883"/>
                      <a:pt x="1788" y="916"/>
                    </a:cubicBezTo>
                    <a:cubicBezTo>
                      <a:pt x="1855" y="969"/>
                      <a:pt x="1897" y="974"/>
                      <a:pt x="1958" y="1094"/>
                    </a:cubicBezTo>
                    <a:cubicBezTo>
                      <a:pt x="1999" y="1177"/>
                      <a:pt x="2023" y="1255"/>
                      <a:pt x="2022" y="1377"/>
                    </a:cubicBezTo>
                    <a:cubicBezTo>
                      <a:pt x="2022" y="1434"/>
                      <a:pt x="2031" y="1471"/>
                      <a:pt x="2031" y="1538"/>
                    </a:cubicBezTo>
                    <a:lnTo>
                      <a:pt x="2031" y="1969"/>
                    </a:lnTo>
                    <a:cubicBezTo>
                      <a:pt x="2040" y="2142"/>
                      <a:pt x="2064" y="2496"/>
                      <a:pt x="2200" y="2587"/>
                    </a:cubicBezTo>
                    <a:cubicBezTo>
                      <a:pt x="2428" y="2435"/>
                      <a:pt x="2683" y="1983"/>
                      <a:pt x="2683" y="1597"/>
                    </a:cubicBezTo>
                    <a:cubicBezTo>
                      <a:pt x="2683" y="1366"/>
                      <a:pt x="2642" y="1192"/>
                      <a:pt x="2559" y="1018"/>
                    </a:cubicBezTo>
                    <a:cubicBezTo>
                      <a:pt x="2523" y="943"/>
                      <a:pt x="2483" y="882"/>
                      <a:pt x="2439" y="816"/>
                    </a:cubicBezTo>
                    <a:lnTo>
                      <a:pt x="2329" y="680"/>
                    </a:lnTo>
                    <a:cubicBezTo>
                      <a:pt x="2311" y="661"/>
                      <a:pt x="2309" y="653"/>
                      <a:pt x="2291" y="634"/>
                    </a:cubicBezTo>
                    <a:cubicBezTo>
                      <a:pt x="2202" y="536"/>
                      <a:pt x="2028" y="419"/>
                      <a:pt x="1909" y="363"/>
                    </a:cubicBezTo>
                    <a:cubicBezTo>
                      <a:pt x="1129" y="0"/>
                      <a:pt x="199" y="480"/>
                      <a:pt x="51" y="1318"/>
                    </a:cubicBezTo>
                    <a:cubicBezTo>
                      <a:pt x="44" y="1353"/>
                      <a:pt x="37" y="1398"/>
                      <a:pt x="34" y="1429"/>
                    </a:cubicBezTo>
                    <a:cubicBezTo>
                      <a:pt x="0" y="1758"/>
                      <a:pt x="90" y="2062"/>
                      <a:pt x="273" y="2339"/>
                    </a:cubicBezTo>
                    <a:cubicBezTo>
                      <a:pt x="309" y="2393"/>
                      <a:pt x="328" y="2407"/>
                      <a:pt x="359" y="2447"/>
                    </a:cubicBezTo>
                    <a:cubicBezTo>
                      <a:pt x="401" y="2501"/>
                      <a:pt x="474" y="2574"/>
                      <a:pt x="532" y="26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4" name="Freeform 13"/>
              <p:cNvSpPr>
                <a:spLocks noEditPoints="1"/>
              </p:cNvSpPr>
              <p:nvPr/>
            </p:nvSpPr>
            <p:spPr bwMode="auto">
              <a:xfrm>
                <a:off x="4208463" y="1784351"/>
                <a:ext cx="668338" cy="698500"/>
              </a:xfrm>
              <a:custGeom>
                <a:avLst/>
                <a:gdLst>
                  <a:gd name="T0" fmla="*/ 1575 w 2879"/>
                  <a:gd name="T1" fmla="*/ 2823 h 2992"/>
                  <a:gd name="T2" fmla="*/ 1761 w 2879"/>
                  <a:gd name="T3" fmla="*/ 2882 h 2992"/>
                  <a:gd name="T4" fmla="*/ 1321 w 2879"/>
                  <a:gd name="T5" fmla="*/ 2857 h 2992"/>
                  <a:gd name="T6" fmla="*/ 1355 w 2879"/>
                  <a:gd name="T7" fmla="*/ 2848 h 2992"/>
                  <a:gd name="T8" fmla="*/ 1524 w 2879"/>
                  <a:gd name="T9" fmla="*/ 2798 h 2992"/>
                  <a:gd name="T10" fmla="*/ 1363 w 2879"/>
                  <a:gd name="T11" fmla="*/ 2798 h 2992"/>
                  <a:gd name="T12" fmla="*/ 1316 w 2879"/>
                  <a:gd name="T13" fmla="*/ 2911 h 2992"/>
                  <a:gd name="T14" fmla="*/ 1160 w 2879"/>
                  <a:gd name="T15" fmla="*/ 2772 h 2992"/>
                  <a:gd name="T16" fmla="*/ 1084 w 2879"/>
                  <a:gd name="T17" fmla="*/ 2874 h 2992"/>
                  <a:gd name="T18" fmla="*/ 1143 w 2879"/>
                  <a:gd name="T19" fmla="*/ 2755 h 2992"/>
                  <a:gd name="T20" fmla="*/ 1084 w 2879"/>
                  <a:gd name="T21" fmla="*/ 2874 h 2992"/>
                  <a:gd name="T22" fmla="*/ 1599 w 2879"/>
                  <a:gd name="T23" fmla="*/ 2806 h 2992"/>
                  <a:gd name="T24" fmla="*/ 1837 w 2879"/>
                  <a:gd name="T25" fmla="*/ 2730 h 2992"/>
                  <a:gd name="T26" fmla="*/ 1803 w 2879"/>
                  <a:gd name="T27" fmla="*/ 2815 h 2992"/>
                  <a:gd name="T28" fmla="*/ 1710 w 2879"/>
                  <a:gd name="T29" fmla="*/ 2815 h 2992"/>
                  <a:gd name="T30" fmla="*/ 1427 w 2879"/>
                  <a:gd name="T31" fmla="*/ 2339 h 2992"/>
                  <a:gd name="T32" fmla="*/ 1311 w 2879"/>
                  <a:gd name="T33" fmla="*/ 1892 h 2992"/>
                  <a:gd name="T34" fmla="*/ 1346 w 2879"/>
                  <a:gd name="T35" fmla="*/ 1665 h 2992"/>
                  <a:gd name="T36" fmla="*/ 1457 w 2879"/>
                  <a:gd name="T37" fmla="*/ 1886 h 2992"/>
                  <a:gd name="T38" fmla="*/ 1511 w 2879"/>
                  <a:gd name="T39" fmla="*/ 2100 h 2992"/>
                  <a:gd name="T40" fmla="*/ 1627 w 2879"/>
                  <a:gd name="T41" fmla="*/ 2196 h 2992"/>
                  <a:gd name="T42" fmla="*/ 1479 w 2879"/>
                  <a:gd name="T43" fmla="*/ 2701 h 2992"/>
                  <a:gd name="T44" fmla="*/ 1353 w 2879"/>
                  <a:gd name="T45" fmla="*/ 2165 h 2992"/>
                  <a:gd name="T46" fmla="*/ 965 w 2879"/>
                  <a:gd name="T47" fmla="*/ 2696 h 2992"/>
                  <a:gd name="T48" fmla="*/ 329 w 2879"/>
                  <a:gd name="T49" fmla="*/ 2283 h 2992"/>
                  <a:gd name="T50" fmla="*/ 442 w 2879"/>
                  <a:gd name="T51" fmla="*/ 514 h 2992"/>
                  <a:gd name="T52" fmla="*/ 2390 w 2879"/>
                  <a:gd name="T53" fmla="*/ 467 h 2992"/>
                  <a:gd name="T54" fmla="*/ 2537 w 2879"/>
                  <a:gd name="T55" fmla="*/ 2304 h 2992"/>
                  <a:gd name="T56" fmla="*/ 1914 w 2879"/>
                  <a:gd name="T57" fmla="*/ 2696 h 2992"/>
                  <a:gd name="T58" fmla="*/ 2068 w 2879"/>
                  <a:gd name="T59" fmla="*/ 2270 h 2992"/>
                  <a:gd name="T60" fmla="*/ 1812 w 2879"/>
                  <a:gd name="T61" fmla="*/ 1308 h 2992"/>
                  <a:gd name="T62" fmla="*/ 1679 w 2879"/>
                  <a:gd name="T63" fmla="*/ 1601 h 2992"/>
                  <a:gd name="T64" fmla="*/ 1770 w 2879"/>
                  <a:gd name="T65" fmla="*/ 2095 h 2992"/>
                  <a:gd name="T66" fmla="*/ 1685 w 2879"/>
                  <a:gd name="T67" fmla="*/ 2493 h 2992"/>
                  <a:gd name="T68" fmla="*/ 1383 w 2879"/>
                  <a:gd name="T69" fmla="*/ 1607 h 2992"/>
                  <a:gd name="T70" fmla="*/ 1228 w 2879"/>
                  <a:gd name="T71" fmla="*/ 2442 h 2992"/>
                  <a:gd name="T72" fmla="*/ 1135 w 2879"/>
                  <a:gd name="T73" fmla="*/ 1849 h 2992"/>
                  <a:gd name="T74" fmla="*/ 958 w 2879"/>
                  <a:gd name="T75" fmla="*/ 1385 h 2992"/>
                  <a:gd name="T76" fmla="*/ 677 w 2879"/>
                  <a:gd name="T77" fmla="*/ 2535 h 2992"/>
                  <a:gd name="T78" fmla="*/ 914 w 2879"/>
                  <a:gd name="T79" fmla="*/ 2806 h 2992"/>
                  <a:gd name="T80" fmla="*/ 1934 w 2879"/>
                  <a:gd name="T81" fmla="*/ 2911 h 2992"/>
                  <a:gd name="T82" fmla="*/ 2320 w 2879"/>
                  <a:gd name="T83" fmla="*/ 2603 h 2992"/>
                  <a:gd name="T84" fmla="*/ 2523 w 2879"/>
                  <a:gd name="T85" fmla="*/ 520 h 2992"/>
                  <a:gd name="T86" fmla="*/ 1516 w 2879"/>
                  <a:gd name="T87" fmla="*/ 29 h 2992"/>
                  <a:gd name="T88" fmla="*/ 408 w 2879"/>
                  <a:gd name="T89" fmla="*/ 463 h 29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879" h="2992">
                    <a:moveTo>
                      <a:pt x="1549" y="2908"/>
                    </a:moveTo>
                    <a:lnTo>
                      <a:pt x="1549" y="2823"/>
                    </a:lnTo>
                    <a:lnTo>
                      <a:pt x="1575" y="2823"/>
                    </a:lnTo>
                    <a:cubicBezTo>
                      <a:pt x="1577" y="2850"/>
                      <a:pt x="1583" y="2853"/>
                      <a:pt x="1583" y="2882"/>
                    </a:cubicBezTo>
                    <a:cubicBezTo>
                      <a:pt x="1583" y="2908"/>
                      <a:pt x="1573" y="2905"/>
                      <a:pt x="1549" y="2908"/>
                    </a:cubicBezTo>
                    <a:close/>
                    <a:moveTo>
                      <a:pt x="1761" y="2882"/>
                    </a:moveTo>
                    <a:cubicBezTo>
                      <a:pt x="1750" y="2860"/>
                      <a:pt x="1753" y="2873"/>
                      <a:pt x="1753" y="2840"/>
                    </a:cubicBezTo>
                    <a:cubicBezTo>
                      <a:pt x="1813" y="2845"/>
                      <a:pt x="1781" y="2880"/>
                      <a:pt x="1761" y="2882"/>
                    </a:cubicBezTo>
                    <a:close/>
                    <a:moveTo>
                      <a:pt x="1321" y="2857"/>
                    </a:moveTo>
                    <a:lnTo>
                      <a:pt x="1321" y="2806"/>
                    </a:lnTo>
                    <a:lnTo>
                      <a:pt x="1346" y="2806"/>
                    </a:lnTo>
                    <a:cubicBezTo>
                      <a:pt x="1348" y="2829"/>
                      <a:pt x="1350" y="2829"/>
                      <a:pt x="1355" y="2848"/>
                    </a:cubicBezTo>
                    <a:cubicBezTo>
                      <a:pt x="1341" y="2850"/>
                      <a:pt x="1328" y="2848"/>
                      <a:pt x="1321" y="2857"/>
                    </a:cubicBezTo>
                    <a:close/>
                    <a:moveTo>
                      <a:pt x="1363" y="2798"/>
                    </a:moveTo>
                    <a:lnTo>
                      <a:pt x="1524" y="2798"/>
                    </a:lnTo>
                    <a:cubicBezTo>
                      <a:pt x="1504" y="2840"/>
                      <a:pt x="1521" y="2884"/>
                      <a:pt x="1524" y="2925"/>
                    </a:cubicBezTo>
                    <a:lnTo>
                      <a:pt x="1338" y="2925"/>
                    </a:lnTo>
                    <a:cubicBezTo>
                      <a:pt x="1376" y="2868"/>
                      <a:pt x="1399" y="2865"/>
                      <a:pt x="1363" y="2798"/>
                    </a:cubicBezTo>
                    <a:close/>
                    <a:moveTo>
                      <a:pt x="1287" y="2874"/>
                    </a:moveTo>
                    <a:cubicBezTo>
                      <a:pt x="1307" y="2879"/>
                      <a:pt x="1312" y="2882"/>
                      <a:pt x="1338" y="2882"/>
                    </a:cubicBezTo>
                    <a:cubicBezTo>
                      <a:pt x="1331" y="2906"/>
                      <a:pt x="1340" y="2897"/>
                      <a:pt x="1316" y="2911"/>
                    </a:cubicBezTo>
                    <a:cubicBezTo>
                      <a:pt x="1275" y="2934"/>
                      <a:pt x="1165" y="2927"/>
                      <a:pt x="1143" y="2882"/>
                    </a:cubicBezTo>
                    <a:cubicBezTo>
                      <a:pt x="1135" y="2866"/>
                      <a:pt x="1139" y="2855"/>
                      <a:pt x="1145" y="2835"/>
                    </a:cubicBezTo>
                    <a:cubicBezTo>
                      <a:pt x="1153" y="2811"/>
                      <a:pt x="1158" y="2797"/>
                      <a:pt x="1160" y="2772"/>
                    </a:cubicBezTo>
                    <a:lnTo>
                      <a:pt x="1312" y="2783"/>
                    </a:lnTo>
                    <a:cubicBezTo>
                      <a:pt x="1289" y="2816"/>
                      <a:pt x="1287" y="2814"/>
                      <a:pt x="1287" y="2874"/>
                    </a:cubicBezTo>
                    <a:close/>
                    <a:moveTo>
                      <a:pt x="1084" y="2874"/>
                    </a:moveTo>
                    <a:cubicBezTo>
                      <a:pt x="1021" y="2874"/>
                      <a:pt x="1025" y="2869"/>
                      <a:pt x="974" y="2857"/>
                    </a:cubicBezTo>
                    <a:lnTo>
                      <a:pt x="1036" y="2731"/>
                    </a:lnTo>
                    <a:cubicBezTo>
                      <a:pt x="1070" y="2739"/>
                      <a:pt x="1099" y="2754"/>
                      <a:pt x="1143" y="2755"/>
                    </a:cubicBezTo>
                    <a:cubicBezTo>
                      <a:pt x="1125" y="2800"/>
                      <a:pt x="1149" y="2744"/>
                      <a:pt x="1122" y="2776"/>
                    </a:cubicBezTo>
                    <a:cubicBezTo>
                      <a:pt x="1104" y="2798"/>
                      <a:pt x="1114" y="2769"/>
                      <a:pt x="1116" y="2807"/>
                    </a:cubicBezTo>
                    <a:cubicBezTo>
                      <a:pt x="1118" y="2844"/>
                      <a:pt x="1120" y="2874"/>
                      <a:pt x="1084" y="2874"/>
                    </a:cubicBezTo>
                    <a:close/>
                    <a:moveTo>
                      <a:pt x="1736" y="2899"/>
                    </a:moveTo>
                    <a:cubicBezTo>
                      <a:pt x="1699" y="2908"/>
                      <a:pt x="1632" y="2924"/>
                      <a:pt x="1592" y="2925"/>
                    </a:cubicBezTo>
                    <a:cubicBezTo>
                      <a:pt x="1607" y="2859"/>
                      <a:pt x="1616" y="2924"/>
                      <a:pt x="1599" y="2806"/>
                    </a:cubicBezTo>
                    <a:cubicBezTo>
                      <a:pt x="1592" y="2802"/>
                      <a:pt x="1584" y="2800"/>
                      <a:pt x="1581" y="2800"/>
                    </a:cubicBezTo>
                    <a:lnTo>
                      <a:pt x="1558" y="2789"/>
                    </a:lnTo>
                    <a:cubicBezTo>
                      <a:pt x="1664" y="2765"/>
                      <a:pt x="1744" y="2775"/>
                      <a:pt x="1837" y="2730"/>
                    </a:cubicBezTo>
                    <a:lnTo>
                      <a:pt x="1888" y="2857"/>
                    </a:lnTo>
                    <a:cubicBezTo>
                      <a:pt x="1864" y="2869"/>
                      <a:pt x="1833" y="2876"/>
                      <a:pt x="1803" y="2882"/>
                    </a:cubicBezTo>
                    <a:lnTo>
                      <a:pt x="1803" y="2815"/>
                    </a:lnTo>
                    <a:cubicBezTo>
                      <a:pt x="1759" y="2811"/>
                      <a:pt x="1788" y="2804"/>
                      <a:pt x="1744" y="2815"/>
                    </a:cubicBezTo>
                    <a:cubicBezTo>
                      <a:pt x="1756" y="2797"/>
                      <a:pt x="1767" y="2781"/>
                      <a:pt x="1778" y="2764"/>
                    </a:cubicBezTo>
                    <a:cubicBezTo>
                      <a:pt x="1738" y="2773"/>
                      <a:pt x="1722" y="2778"/>
                      <a:pt x="1710" y="2815"/>
                    </a:cubicBezTo>
                    <a:cubicBezTo>
                      <a:pt x="1701" y="2846"/>
                      <a:pt x="1719" y="2868"/>
                      <a:pt x="1736" y="2899"/>
                    </a:cubicBezTo>
                    <a:close/>
                    <a:moveTo>
                      <a:pt x="1353" y="2165"/>
                    </a:moveTo>
                    <a:cubicBezTo>
                      <a:pt x="1390" y="2221"/>
                      <a:pt x="1360" y="2325"/>
                      <a:pt x="1427" y="2339"/>
                    </a:cubicBezTo>
                    <a:cubicBezTo>
                      <a:pt x="1434" y="2077"/>
                      <a:pt x="1373" y="2191"/>
                      <a:pt x="1342" y="2121"/>
                    </a:cubicBezTo>
                    <a:cubicBezTo>
                      <a:pt x="1327" y="2045"/>
                      <a:pt x="1349" y="2044"/>
                      <a:pt x="1358" y="1989"/>
                    </a:cubicBezTo>
                    <a:cubicBezTo>
                      <a:pt x="1365" y="1942"/>
                      <a:pt x="1321" y="1950"/>
                      <a:pt x="1311" y="1892"/>
                    </a:cubicBezTo>
                    <a:cubicBezTo>
                      <a:pt x="1357" y="1820"/>
                      <a:pt x="1435" y="1869"/>
                      <a:pt x="1428" y="1793"/>
                    </a:cubicBezTo>
                    <a:cubicBezTo>
                      <a:pt x="1395" y="1772"/>
                      <a:pt x="1337" y="1792"/>
                      <a:pt x="1316" y="1759"/>
                    </a:cubicBezTo>
                    <a:cubicBezTo>
                      <a:pt x="1296" y="1727"/>
                      <a:pt x="1329" y="1682"/>
                      <a:pt x="1346" y="1665"/>
                    </a:cubicBezTo>
                    <a:cubicBezTo>
                      <a:pt x="1395" y="1679"/>
                      <a:pt x="1376" y="1680"/>
                      <a:pt x="1400" y="1719"/>
                    </a:cubicBezTo>
                    <a:cubicBezTo>
                      <a:pt x="1515" y="1731"/>
                      <a:pt x="1523" y="1715"/>
                      <a:pt x="1625" y="1757"/>
                    </a:cubicBezTo>
                    <a:cubicBezTo>
                      <a:pt x="1634" y="1916"/>
                      <a:pt x="1547" y="1882"/>
                      <a:pt x="1457" y="1886"/>
                    </a:cubicBezTo>
                    <a:cubicBezTo>
                      <a:pt x="1427" y="1888"/>
                      <a:pt x="1405" y="1892"/>
                      <a:pt x="1385" y="1909"/>
                    </a:cubicBezTo>
                    <a:cubicBezTo>
                      <a:pt x="1409" y="1929"/>
                      <a:pt x="1409" y="1927"/>
                      <a:pt x="1448" y="1935"/>
                    </a:cubicBezTo>
                    <a:cubicBezTo>
                      <a:pt x="1533" y="1952"/>
                      <a:pt x="1492" y="2005"/>
                      <a:pt x="1511" y="2100"/>
                    </a:cubicBezTo>
                    <a:cubicBezTo>
                      <a:pt x="1550" y="2041"/>
                      <a:pt x="1523" y="1991"/>
                      <a:pt x="1577" y="1967"/>
                    </a:cubicBezTo>
                    <a:cubicBezTo>
                      <a:pt x="1610" y="2042"/>
                      <a:pt x="1601" y="2076"/>
                      <a:pt x="1577" y="2149"/>
                    </a:cubicBezTo>
                    <a:cubicBezTo>
                      <a:pt x="1617" y="2174"/>
                      <a:pt x="1618" y="2137"/>
                      <a:pt x="1627" y="2196"/>
                    </a:cubicBezTo>
                    <a:cubicBezTo>
                      <a:pt x="1638" y="2274"/>
                      <a:pt x="1612" y="2358"/>
                      <a:pt x="1557" y="2407"/>
                    </a:cubicBezTo>
                    <a:cubicBezTo>
                      <a:pt x="1497" y="2459"/>
                      <a:pt x="1503" y="2425"/>
                      <a:pt x="1502" y="2535"/>
                    </a:cubicBezTo>
                    <a:cubicBezTo>
                      <a:pt x="1502" y="2594"/>
                      <a:pt x="1503" y="2655"/>
                      <a:pt x="1479" y="2701"/>
                    </a:cubicBezTo>
                    <a:cubicBezTo>
                      <a:pt x="1383" y="2681"/>
                      <a:pt x="1423" y="2605"/>
                      <a:pt x="1425" y="2434"/>
                    </a:cubicBezTo>
                    <a:cubicBezTo>
                      <a:pt x="1366" y="2389"/>
                      <a:pt x="1294" y="2369"/>
                      <a:pt x="1302" y="2221"/>
                    </a:cubicBezTo>
                    <a:cubicBezTo>
                      <a:pt x="1305" y="2178"/>
                      <a:pt x="1313" y="2169"/>
                      <a:pt x="1353" y="2165"/>
                    </a:cubicBezTo>
                    <a:close/>
                    <a:moveTo>
                      <a:pt x="677" y="2535"/>
                    </a:moveTo>
                    <a:cubicBezTo>
                      <a:pt x="685" y="2563"/>
                      <a:pt x="678" y="2547"/>
                      <a:pt x="699" y="2565"/>
                    </a:cubicBezTo>
                    <a:cubicBezTo>
                      <a:pt x="752" y="2611"/>
                      <a:pt x="903" y="2695"/>
                      <a:pt x="965" y="2696"/>
                    </a:cubicBezTo>
                    <a:cubicBezTo>
                      <a:pt x="959" y="2722"/>
                      <a:pt x="954" y="2721"/>
                      <a:pt x="948" y="2747"/>
                    </a:cubicBezTo>
                    <a:cubicBezTo>
                      <a:pt x="896" y="2746"/>
                      <a:pt x="791" y="2693"/>
                      <a:pt x="755" y="2669"/>
                    </a:cubicBezTo>
                    <a:cubicBezTo>
                      <a:pt x="589" y="2561"/>
                      <a:pt x="451" y="2449"/>
                      <a:pt x="329" y="2283"/>
                    </a:cubicBezTo>
                    <a:cubicBezTo>
                      <a:pt x="91" y="1958"/>
                      <a:pt x="5" y="1570"/>
                      <a:pt x="97" y="1150"/>
                    </a:cubicBezTo>
                    <a:cubicBezTo>
                      <a:pt x="143" y="940"/>
                      <a:pt x="268" y="687"/>
                      <a:pt x="421" y="535"/>
                    </a:cubicBezTo>
                    <a:cubicBezTo>
                      <a:pt x="430" y="526"/>
                      <a:pt x="434" y="523"/>
                      <a:pt x="442" y="514"/>
                    </a:cubicBezTo>
                    <a:cubicBezTo>
                      <a:pt x="504" y="446"/>
                      <a:pt x="576" y="385"/>
                      <a:pt x="652" y="334"/>
                    </a:cubicBezTo>
                    <a:cubicBezTo>
                      <a:pt x="1121" y="23"/>
                      <a:pt x="1735" y="0"/>
                      <a:pt x="2203" y="315"/>
                    </a:cubicBezTo>
                    <a:lnTo>
                      <a:pt x="2390" y="467"/>
                    </a:lnTo>
                    <a:cubicBezTo>
                      <a:pt x="2613" y="693"/>
                      <a:pt x="2811" y="1034"/>
                      <a:pt x="2811" y="1375"/>
                    </a:cubicBezTo>
                    <a:lnTo>
                      <a:pt x="2811" y="1528"/>
                    </a:lnTo>
                    <a:cubicBezTo>
                      <a:pt x="2811" y="1813"/>
                      <a:pt x="2667" y="2145"/>
                      <a:pt x="2537" y="2304"/>
                    </a:cubicBezTo>
                    <a:cubicBezTo>
                      <a:pt x="2493" y="2358"/>
                      <a:pt x="2460" y="2391"/>
                      <a:pt x="2411" y="2440"/>
                    </a:cubicBezTo>
                    <a:cubicBezTo>
                      <a:pt x="2306" y="2545"/>
                      <a:pt x="2055" y="2744"/>
                      <a:pt x="1922" y="2747"/>
                    </a:cubicBezTo>
                    <a:cubicBezTo>
                      <a:pt x="1917" y="2727"/>
                      <a:pt x="1914" y="2722"/>
                      <a:pt x="1914" y="2696"/>
                    </a:cubicBezTo>
                    <a:cubicBezTo>
                      <a:pt x="1995" y="2694"/>
                      <a:pt x="2114" y="2602"/>
                      <a:pt x="2176" y="2569"/>
                    </a:cubicBezTo>
                    <a:cubicBezTo>
                      <a:pt x="2169" y="2539"/>
                      <a:pt x="2155" y="2526"/>
                      <a:pt x="2142" y="2501"/>
                    </a:cubicBezTo>
                    <a:cubicBezTo>
                      <a:pt x="2102" y="2424"/>
                      <a:pt x="2080" y="2361"/>
                      <a:pt x="2068" y="2270"/>
                    </a:cubicBezTo>
                    <a:cubicBezTo>
                      <a:pt x="2051" y="2134"/>
                      <a:pt x="2024" y="1600"/>
                      <a:pt x="2024" y="1502"/>
                    </a:cubicBezTo>
                    <a:cubicBezTo>
                      <a:pt x="2024" y="1424"/>
                      <a:pt x="1992" y="1413"/>
                      <a:pt x="1945" y="1378"/>
                    </a:cubicBezTo>
                    <a:cubicBezTo>
                      <a:pt x="1914" y="1354"/>
                      <a:pt x="1853" y="1317"/>
                      <a:pt x="1812" y="1308"/>
                    </a:cubicBezTo>
                    <a:cubicBezTo>
                      <a:pt x="1769" y="1389"/>
                      <a:pt x="1656" y="1489"/>
                      <a:pt x="1575" y="1511"/>
                    </a:cubicBezTo>
                    <a:cubicBezTo>
                      <a:pt x="1583" y="1540"/>
                      <a:pt x="1596" y="1544"/>
                      <a:pt x="1621" y="1558"/>
                    </a:cubicBezTo>
                    <a:cubicBezTo>
                      <a:pt x="1654" y="1577"/>
                      <a:pt x="1652" y="1575"/>
                      <a:pt x="1679" y="1601"/>
                    </a:cubicBezTo>
                    <a:cubicBezTo>
                      <a:pt x="1722" y="1645"/>
                      <a:pt x="1728" y="1668"/>
                      <a:pt x="1742" y="1733"/>
                    </a:cubicBezTo>
                    <a:cubicBezTo>
                      <a:pt x="1753" y="1781"/>
                      <a:pt x="1762" y="1854"/>
                      <a:pt x="1761" y="1908"/>
                    </a:cubicBezTo>
                    <a:cubicBezTo>
                      <a:pt x="1761" y="1979"/>
                      <a:pt x="1770" y="2024"/>
                      <a:pt x="1770" y="2095"/>
                    </a:cubicBezTo>
                    <a:cubicBezTo>
                      <a:pt x="1770" y="2175"/>
                      <a:pt x="1761" y="2221"/>
                      <a:pt x="1761" y="2298"/>
                    </a:cubicBezTo>
                    <a:cubicBezTo>
                      <a:pt x="1762" y="2375"/>
                      <a:pt x="1746" y="2429"/>
                      <a:pt x="1744" y="2493"/>
                    </a:cubicBezTo>
                    <a:lnTo>
                      <a:pt x="1685" y="2493"/>
                    </a:lnTo>
                    <a:cubicBezTo>
                      <a:pt x="1681" y="2447"/>
                      <a:pt x="1668" y="2400"/>
                      <a:pt x="1668" y="2349"/>
                    </a:cubicBezTo>
                    <a:cubicBezTo>
                      <a:pt x="1668" y="2091"/>
                      <a:pt x="1708" y="1881"/>
                      <a:pt x="1609" y="1688"/>
                    </a:cubicBezTo>
                    <a:cubicBezTo>
                      <a:pt x="1566" y="1604"/>
                      <a:pt x="1470" y="1541"/>
                      <a:pt x="1383" y="1607"/>
                    </a:cubicBezTo>
                    <a:cubicBezTo>
                      <a:pt x="1200" y="1748"/>
                      <a:pt x="1245" y="1884"/>
                      <a:pt x="1223" y="2031"/>
                    </a:cubicBezTo>
                    <a:cubicBezTo>
                      <a:pt x="1217" y="2072"/>
                      <a:pt x="1218" y="2102"/>
                      <a:pt x="1224" y="2141"/>
                    </a:cubicBezTo>
                    <a:lnTo>
                      <a:pt x="1228" y="2442"/>
                    </a:lnTo>
                    <a:cubicBezTo>
                      <a:pt x="1228" y="2487"/>
                      <a:pt x="1205" y="2500"/>
                      <a:pt x="1160" y="2501"/>
                    </a:cubicBezTo>
                    <a:cubicBezTo>
                      <a:pt x="1159" y="2465"/>
                      <a:pt x="1152" y="2467"/>
                      <a:pt x="1151" y="2425"/>
                    </a:cubicBezTo>
                    <a:lnTo>
                      <a:pt x="1135" y="1849"/>
                    </a:lnTo>
                    <a:cubicBezTo>
                      <a:pt x="1135" y="1673"/>
                      <a:pt x="1215" y="1607"/>
                      <a:pt x="1321" y="1536"/>
                    </a:cubicBezTo>
                    <a:cubicBezTo>
                      <a:pt x="1259" y="1444"/>
                      <a:pt x="1243" y="1545"/>
                      <a:pt x="1084" y="1308"/>
                    </a:cubicBezTo>
                    <a:cubicBezTo>
                      <a:pt x="1032" y="1335"/>
                      <a:pt x="1004" y="1350"/>
                      <a:pt x="958" y="1385"/>
                    </a:cubicBezTo>
                    <a:cubicBezTo>
                      <a:pt x="891" y="1434"/>
                      <a:pt x="881" y="1445"/>
                      <a:pt x="880" y="1511"/>
                    </a:cubicBezTo>
                    <a:cubicBezTo>
                      <a:pt x="878" y="1674"/>
                      <a:pt x="851" y="2123"/>
                      <a:pt x="824" y="2266"/>
                    </a:cubicBezTo>
                    <a:cubicBezTo>
                      <a:pt x="805" y="2361"/>
                      <a:pt x="772" y="2527"/>
                      <a:pt x="677" y="2535"/>
                    </a:cubicBezTo>
                    <a:close/>
                    <a:moveTo>
                      <a:pt x="0" y="1426"/>
                    </a:moveTo>
                    <a:cubicBezTo>
                      <a:pt x="0" y="1915"/>
                      <a:pt x="185" y="2298"/>
                      <a:pt x="549" y="2596"/>
                    </a:cubicBezTo>
                    <a:cubicBezTo>
                      <a:pt x="716" y="2732"/>
                      <a:pt x="761" y="2732"/>
                      <a:pt x="914" y="2806"/>
                    </a:cubicBezTo>
                    <a:cubicBezTo>
                      <a:pt x="902" y="2825"/>
                      <a:pt x="889" y="2842"/>
                      <a:pt x="889" y="2874"/>
                    </a:cubicBezTo>
                    <a:cubicBezTo>
                      <a:pt x="889" y="2941"/>
                      <a:pt x="1344" y="2992"/>
                      <a:pt x="1482" y="2992"/>
                    </a:cubicBezTo>
                    <a:cubicBezTo>
                      <a:pt x="1595" y="2992"/>
                      <a:pt x="1822" y="2950"/>
                      <a:pt x="1934" y="2911"/>
                    </a:cubicBezTo>
                    <a:cubicBezTo>
                      <a:pt x="1961" y="2902"/>
                      <a:pt x="1965" y="2897"/>
                      <a:pt x="1990" y="2891"/>
                    </a:cubicBezTo>
                    <a:cubicBezTo>
                      <a:pt x="1987" y="2857"/>
                      <a:pt x="1972" y="2841"/>
                      <a:pt x="1964" y="2806"/>
                    </a:cubicBezTo>
                    <a:cubicBezTo>
                      <a:pt x="2149" y="2709"/>
                      <a:pt x="2126" y="2751"/>
                      <a:pt x="2320" y="2603"/>
                    </a:cubicBezTo>
                    <a:cubicBezTo>
                      <a:pt x="2642" y="2357"/>
                      <a:pt x="2879" y="1923"/>
                      <a:pt x="2879" y="1477"/>
                    </a:cubicBezTo>
                    <a:cubicBezTo>
                      <a:pt x="2879" y="1164"/>
                      <a:pt x="2759" y="794"/>
                      <a:pt x="2563" y="565"/>
                    </a:cubicBezTo>
                    <a:cubicBezTo>
                      <a:pt x="2547" y="546"/>
                      <a:pt x="2538" y="540"/>
                      <a:pt x="2523" y="520"/>
                    </a:cubicBezTo>
                    <a:cubicBezTo>
                      <a:pt x="2507" y="499"/>
                      <a:pt x="2498" y="491"/>
                      <a:pt x="2479" y="471"/>
                    </a:cubicBezTo>
                    <a:cubicBezTo>
                      <a:pt x="2361" y="355"/>
                      <a:pt x="2228" y="254"/>
                      <a:pt x="2072" y="176"/>
                    </a:cubicBezTo>
                    <a:cubicBezTo>
                      <a:pt x="1922" y="101"/>
                      <a:pt x="1735" y="29"/>
                      <a:pt x="1516" y="29"/>
                    </a:cubicBezTo>
                    <a:cubicBezTo>
                      <a:pt x="1101" y="29"/>
                      <a:pt x="857" y="107"/>
                      <a:pt x="552" y="335"/>
                    </a:cubicBezTo>
                    <a:cubicBezTo>
                      <a:pt x="527" y="353"/>
                      <a:pt x="523" y="359"/>
                      <a:pt x="502" y="378"/>
                    </a:cubicBezTo>
                    <a:lnTo>
                      <a:pt x="408" y="463"/>
                    </a:lnTo>
                    <a:cubicBezTo>
                      <a:pt x="388" y="484"/>
                      <a:pt x="384" y="493"/>
                      <a:pt x="366" y="514"/>
                    </a:cubicBezTo>
                    <a:cubicBezTo>
                      <a:pt x="152" y="755"/>
                      <a:pt x="0" y="1086"/>
                      <a:pt x="0" y="14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5" name="Freeform 14"/>
              <p:cNvSpPr>
                <a:spLocks noEditPoints="1"/>
              </p:cNvSpPr>
              <p:nvPr/>
            </p:nvSpPr>
            <p:spPr bwMode="auto">
              <a:xfrm>
                <a:off x="4065588" y="1646238"/>
                <a:ext cx="969963" cy="958850"/>
              </a:xfrm>
              <a:custGeom>
                <a:avLst/>
                <a:gdLst>
                  <a:gd name="T0" fmla="*/ 2152 w 4182"/>
                  <a:gd name="T1" fmla="*/ 4022 h 4106"/>
                  <a:gd name="T2" fmla="*/ 1282 w 4182"/>
                  <a:gd name="T3" fmla="*/ 3867 h 4106"/>
                  <a:gd name="T4" fmla="*/ 834 w 4182"/>
                  <a:gd name="T5" fmla="*/ 3603 h 4106"/>
                  <a:gd name="T6" fmla="*/ 773 w 4182"/>
                  <a:gd name="T7" fmla="*/ 3546 h 4106"/>
                  <a:gd name="T8" fmla="*/ 646 w 4182"/>
                  <a:gd name="T9" fmla="*/ 3427 h 4106"/>
                  <a:gd name="T10" fmla="*/ 382 w 4182"/>
                  <a:gd name="T11" fmla="*/ 3098 h 4106"/>
                  <a:gd name="T12" fmla="*/ 94 w 4182"/>
                  <a:gd name="T13" fmla="*/ 2184 h 4106"/>
                  <a:gd name="T14" fmla="*/ 280 w 4182"/>
                  <a:gd name="T15" fmla="*/ 1211 h 4106"/>
                  <a:gd name="T16" fmla="*/ 567 w 4182"/>
                  <a:gd name="T17" fmla="*/ 769 h 4106"/>
                  <a:gd name="T18" fmla="*/ 630 w 4182"/>
                  <a:gd name="T19" fmla="*/ 713 h 4106"/>
                  <a:gd name="T20" fmla="*/ 953 w 4182"/>
                  <a:gd name="T21" fmla="*/ 427 h 4106"/>
                  <a:gd name="T22" fmla="*/ 2075 w 4182"/>
                  <a:gd name="T23" fmla="*/ 85 h 4106"/>
                  <a:gd name="T24" fmla="*/ 2939 w 4182"/>
                  <a:gd name="T25" fmla="*/ 288 h 4106"/>
                  <a:gd name="T26" fmla="*/ 3360 w 4182"/>
                  <a:gd name="T27" fmla="*/ 578 h 4106"/>
                  <a:gd name="T28" fmla="*/ 3483 w 4182"/>
                  <a:gd name="T29" fmla="*/ 700 h 4106"/>
                  <a:gd name="T30" fmla="*/ 3647 w 4182"/>
                  <a:gd name="T31" fmla="*/ 893 h 4106"/>
                  <a:gd name="T32" fmla="*/ 4023 w 4182"/>
                  <a:gd name="T33" fmla="*/ 1947 h 4106"/>
                  <a:gd name="T34" fmla="*/ 3777 w 4182"/>
                  <a:gd name="T35" fmla="*/ 3014 h 4106"/>
                  <a:gd name="T36" fmla="*/ 3473 w 4182"/>
                  <a:gd name="T37" fmla="*/ 3429 h 4106"/>
                  <a:gd name="T38" fmla="*/ 3077 w 4182"/>
                  <a:gd name="T39" fmla="*/ 3745 h 4106"/>
                  <a:gd name="T40" fmla="*/ 2914 w 4182"/>
                  <a:gd name="T41" fmla="*/ 3827 h 4106"/>
                  <a:gd name="T42" fmla="*/ 2567 w 4182"/>
                  <a:gd name="T43" fmla="*/ 3955 h 4106"/>
                  <a:gd name="T44" fmla="*/ 2152 w 4182"/>
                  <a:gd name="T45" fmla="*/ 4022 h 4106"/>
                  <a:gd name="T46" fmla="*/ 9 w 4182"/>
                  <a:gd name="T47" fmla="*/ 1880 h 4106"/>
                  <a:gd name="T48" fmla="*/ 62 w 4182"/>
                  <a:gd name="T49" fmla="*/ 2563 h 4106"/>
                  <a:gd name="T50" fmla="*/ 122 w 4182"/>
                  <a:gd name="T51" fmla="*/ 2749 h 4106"/>
                  <a:gd name="T52" fmla="*/ 480 w 4182"/>
                  <a:gd name="T53" fmla="*/ 3373 h 4106"/>
                  <a:gd name="T54" fmla="*/ 730 w 4182"/>
                  <a:gd name="T55" fmla="*/ 3623 h 4106"/>
                  <a:gd name="T56" fmla="*/ 868 w 4182"/>
                  <a:gd name="T57" fmla="*/ 3730 h 4106"/>
                  <a:gd name="T58" fmla="*/ 939 w 4182"/>
                  <a:gd name="T59" fmla="*/ 3778 h 4106"/>
                  <a:gd name="T60" fmla="*/ 1017 w 4182"/>
                  <a:gd name="T61" fmla="*/ 3827 h 4106"/>
                  <a:gd name="T62" fmla="*/ 1982 w 4182"/>
                  <a:gd name="T63" fmla="*/ 4106 h 4106"/>
                  <a:gd name="T64" fmla="*/ 2935 w 4182"/>
                  <a:gd name="T65" fmla="*/ 3917 h 4106"/>
                  <a:gd name="T66" fmla="*/ 3094 w 4182"/>
                  <a:gd name="T67" fmla="*/ 3830 h 4106"/>
                  <a:gd name="T68" fmla="*/ 3243 w 4182"/>
                  <a:gd name="T69" fmla="*/ 3733 h 4106"/>
                  <a:gd name="T70" fmla="*/ 3379 w 4182"/>
                  <a:gd name="T71" fmla="*/ 3624 h 4106"/>
                  <a:gd name="T72" fmla="*/ 3445 w 4182"/>
                  <a:gd name="T73" fmla="*/ 3571 h 4106"/>
                  <a:gd name="T74" fmla="*/ 3624 w 4182"/>
                  <a:gd name="T75" fmla="*/ 3377 h 4106"/>
                  <a:gd name="T76" fmla="*/ 3915 w 4182"/>
                  <a:gd name="T77" fmla="*/ 2932 h 4106"/>
                  <a:gd name="T78" fmla="*/ 3944 w 4182"/>
                  <a:gd name="T79" fmla="*/ 1247 h 4106"/>
                  <a:gd name="T80" fmla="*/ 3813 w 4182"/>
                  <a:gd name="T81" fmla="*/ 1006 h 4106"/>
                  <a:gd name="T82" fmla="*/ 3718 w 4182"/>
                  <a:gd name="T83" fmla="*/ 847 h 4106"/>
                  <a:gd name="T84" fmla="*/ 3470 w 4182"/>
                  <a:gd name="T85" fmla="*/ 595 h 4106"/>
                  <a:gd name="T86" fmla="*/ 3139 w 4182"/>
                  <a:gd name="T87" fmla="*/ 308 h 4106"/>
                  <a:gd name="T88" fmla="*/ 2067 w 4182"/>
                  <a:gd name="T89" fmla="*/ 0 h 4106"/>
                  <a:gd name="T90" fmla="*/ 787 w 4182"/>
                  <a:gd name="T91" fmla="*/ 439 h 4106"/>
                  <a:gd name="T92" fmla="*/ 89 w 4182"/>
                  <a:gd name="T93" fmla="*/ 1459 h 4106"/>
                  <a:gd name="T94" fmla="*/ 9 w 4182"/>
                  <a:gd name="T95" fmla="*/ 1880 h 4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82" h="4106">
                    <a:moveTo>
                      <a:pt x="2152" y="4022"/>
                    </a:moveTo>
                    <a:cubicBezTo>
                      <a:pt x="1818" y="4022"/>
                      <a:pt x="1527" y="3989"/>
                      <a:pt x="1282" y="3867"/>
                    </a:cubicBezTo>
                    <a:cubicBezTo>
                      <a:pt x="1123" y="3787"/>
                      <a:pt x="973" y="3712"/>
                      <a:pt x="834" y="3603"/>
                    </a:cubicBezTo>
                    <a:cubicBezTo>
                      <a:pt x="808" y="3583"/>
                      <a:pt x="797" y="3565"/>
                      <a:pt x="773" y="3546"/>
                    </a:cubicBezTo>
                    <a:cubicBezTo>
                      <a:pt x="711" y="3497"/>
                      <a:pt x="693" y="3468"/>
                      <a:pt x="646" y="3427"/>
                    </a:cubicBezTo>
                    <a:cubicBezTo>
                      <a:pt x="560" y="3351"/>
                      <a:pt x="442" y="3197"/>
                      <a:pt x="382" y="3098"/>
                    </a:cubicBezTo>
                    <a:cubicBezTo>
                      <a:pt x="250" y="2879"/>
                      <a:pt x="94" y="2473"/>
                      <a:pt x="94" y="2184"/>
                    </a:cubicBezTo>
                    <a:cubicBezTo>
                      <a:pt x="94" y="1799"/>
                      <a:pt x="106" y="1560"/>
                      <a:pt x="280" y="1211"/>
                    </a:cubicBezTo>
                    <a:cubicBezTo>
                      <a:pt x="334" y="1105"/>
                      <a:pt x="478" y="840"/>
                      <a:pt x="567" y="769"/>
                    </a:cubicBezTo>
                    <a:cubicBezTo>
                      <a:pt x="595" y="747"/>
                      <a:pt x="604" y="739"/>
                      <a:pt x="630" y="713"/>
                    </a:cubicBezTo>
                    <a:lnTo>
                      <a:pt x="953" y="427"/>
                    </a:lnTo>
                    <a:cubicBezTo>
                      <a:pt x="1277" y="213"/>
                      <a:pt x="1674" y="85"/>
                      <a:pt x="2075" y="85"/>
                    </a:cubicBezTo>
                    <a:cubicBezTo>
                      <a:pt x="2385" y="85"/>
                      <a:pt x="2717" y="174"/>
                      <a:pt x="2939" y="288"/>
                    </a:cubicBezTo>
                    <a:lnTo>
                      <a:pt x="3360" y="578"/>
                    </a:lnTo>
                    <a:cubicBezTo>
                      <a:pt x="3430" y="647"/>
                      <a:pt x="3408" y="610"/>
                      <a:pt x="3483" y="700"/>
                    </a:cubicBezTo>
                    <a:cubicBezTo>
                      <a:pt x="3541" y="769"/>
                      <a:pt x="3569" y="789"/>
                      <a:pt x="3647" y="893"/>
                    </a:cubicBezTo>
                    <a:cubicBezTo>
                      <a:pt x="3850" y="1164"/>
                      <a:pt x="4023" y="1591"/>
                      <a:pt x="4023" y="1947"/>
                    </a:cubicBezTo>
                    <a:cubicBezTo>
                      <a:pt x="4023" y="2470"/>
                      <a:pt x="3975" y="2614"/>
                      <a:pt x="3777" y="3014"/>
                    </a:cubicBezTo>
                    <a:cubicBezTo>
                      <a:pt x="3733" y="3103"/>
                      <a:pt x="3548" y="3369"/>
                      <a:pt x="3473" y="3429"/>
                    </a:cubicBezTo>
                    <a:cubicBezTo>
                      <a:pt x="3340" y="3534"/>
                      <a:pt x="3274" y="3636"/>
                      <a:pt x="3077" y="3745"/>
                    </a:cubicBezTo>
                    <a:cubicBezTo>
                      <a:pt x="3019" y="3777"/>
                      <a:pt x="2974" y="3800"/>
                      <a:pt x="2914" y="3827"/>
                    </a:cubicBezTo>
                    <a:cubicBezTo>
                      <a:pt x="2776" y="3889"/>
                      <a:pt x="2714" y="3912"/>
                      <a:pt x="2567" y="3955"/>
                    </a:cubicBezTo>
                    <a:cubicBezTo>
                      <a:pt x="2455" y="3988"/>
                      <a:pt x="2297" y="4022"/>
                      <a:pt x="2152" y="4022"/>
                    </a:cubicBezTo>
                    <a:close/>
                    <a:moveTo>
                      <a:pt x="9" y="1880"/>
                    </a:moveTo>
                    <a:cubicBezTo>
                      <a:pt x="9" y="2149"/>
                      <a:pt x="0" y="2296"/>
                      <a:pt x="62" y="2563"/>
                    </a:cubicBezTo>
                    <a:cubicBezTo>
                      <a:pt x="76" y="2621"/>
                      <a:pt x="99" y="2693"/>
                      <a:pt x="122" y="2749"/>
                    </a:cubicBezTo>
                    <a:cubicBezTo>
                      <a:pt x="207" y="2959"/>
                      <a:pt x="341" y="3194"/>
                      <a:pt x="480" y="3373"/>
                    </a:cubicBezTo>
                    <a:cubicBezTo>
                      <a:pt x="543" y="3455"/>
                      <a:pt x="651" y="3558"/>
                      <a:pt x="730" y="3623"/>
                    </a:cubicBezTo>
                    <a:lnTo>
                      <a:pt x="868" y="3730"/>
                    </a:lnTo>
                    <a:cubicBezTo>
                      <a:pt x="893" y="3748"/>
                      <a:pt x="914" y="3762"/>
                      <a:pt x="939" y="3778"/>
                    </a:cubicBezTo>
                    <a:cubicBezTo>
                      <a:pt x="966" y="3795"/>
                      <a:pt x="993" y="3812"/>
                      <a:pt x="1017" y="3827"/>
                    </a:cubicBezTo>
                    <a:cubicBezTo>
                      <a:pt x="1283" y="3980"/>
                      <a:pt x="1622" y="4106"/>
                      <a:pt x="1982" y="4106"/>
                    </a:cubicBezTo>
                    <a:cubicBezTo>
                      <a:pt x="2426" y="4106"/>
                      <a:pt x="2563" y="4069"/>
                      <a:pt x="2935" y="3917"/>
                    </a:cubicBezTo>
                    <a:lnTo>
                      <a:pt x="3094" y="3830"/>
                    </a:lnTo>
                    <a:cubicBezTo>
                      <a:pt x="3147" y="3801"/>
                      <a:pt x="3197" y="3767"/>
                      <a:pt x="3243" y="3733"/>
                    </a:cubicBezTo>
                    <a:lnTo>
                      <a:pt x="3379" y="3624"/>
                    </a:lnTo>
                    <a:cubicBezTo>
                      <a:pt x="3403" y="3605"/>
                      <a:pt x="3422" y="3594"/>
                      <a:pt x="3445" y="3571"/>
                    </a:cubicBezTo>
                    <a:lnTo>
                      <a:pt x="3624" y="3377"/>
                    </a:lnTo>
                    <a:cubicBezTo>
                      <a:pt x="3763" y="3205"/>
                      <a:pt x="3800" y="3163"/>
                      <a:pt x="3915" y="2932"/>
                    </a:cubicBezTo>
                    <a:cubicBezTo>
                      <a:pt x="4155" y="2453"/>
                      <a:pt x="4182" y="1744"/>
                      <a:pt x="3944" y="1247"/>
                    </a:cubicBezTo>
                    <a:lnTo>
                      <a:pt x="3813" y="1006"/>
                    </a:lnTo>
                    <a:cubicBezTo>
                      <a:pt x="3780" y="952"/>
                      <a:pt x="3753" y="896"/>
                      <a:pt x="3718" y="847"/>
                    </a:cubicBezTo>
                    <a:lnTo>
                      <a:pt x="3470" y="595"/>
                    </a:lnTo>
                    <a:cubicBezTo>
                      <a:pt x="3363" y="487"/>
                      <a:pt x="3265" y="393"/>
                      <a:pt x="3139" y="308"/>
                    </a:cubicBezTo>
                    <a:cubicBezTo>
                      <a:pt x="2870" y="127"/>
                      <a:pt x="2419" y="0"/>
                      <a:pt x="2067" y="0"/>
                    </a:cubicBezTo>
                    <a:cubicBezTo>
                      <a:pt x="1608" y="0"/>
                      <a:pt x="1130" y="165"/>
                      <a:pt x="787" y="439"/>
                    </a:cubicBezTo>
                    <a:cubicBezTo>
                      <a:pt x="457" y="703"/>
                      <a:pt x="223" y="1059"/>
                      <a:pt x="89" y="1459"/>
                    </a:cubicBezTo>
                    <a:cubicBezTo>
                      <a:pt x="52" y="1570"/>
                      <a:pt x="9" y="1739"/>
                      <a:pt x="9" y="18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6" name="Freeform 15"/>
              <p:cNvSpPr>
                <a:spLocks noEditPoints="1"/>
              </p:cNvSpPr>
              <p:nvPr/>
            </p:nvSpPr>
            <p:spPr bwMode="auto">
              <a:xfrm>
                <a:off x="4570413" y="2382838"/>
                <a:ext cx="298450" cy="184150"/>
              </a:xfrm>
              <a:custGeom>
                <a:avLst/>
                <a:gdLst>
                  <a:gd name="T0" fmla="*/ 781 w 1287"/>
                  <a:gd name="T1" fmla="*/ 444 h 788"/>
                  <a:gd name="T2" fmla="*/ 1067 w 1287"/>
                  <a:gd name="T3" fmla="*/ 69 h 788"/>
                  <a:gd name="T4" fmla="*/ 1118 w 1287"/>
                  <a:gd name="T5" fmla="*/ 128 h 788"/>
                  <a:gd name="T6" fmla="*/ 1228 w 1287"/>
                  <a:gd name="T7" fmla="*/ 204 h 788"/>
                  <a:gd name="T8" fmla="*/ 1236 w 1287"/>
                  <a:gd name="T9" fmla="*/ 187 h 788"/>
                  <a:gd name="T10" fmla="*/ 1278 w 1287"/>
                  <a:gd name="T11" fmla="*/ 86 h 788"/>
                  <a:gd name="T12" fmla="*/ 1168 w 1287"/>
                  <a:gd name="T13" fmla="*/ 103 h 788"/>
                  <a:gd name="T14" fmla="*/ 997 w 1287"/>
                  <a:gd name="T15" fmla="*/ 101 h 788"/>
                  <a:gd name="T16" fmla="*/ 728 w 1287"/>
                  <a:gd name="T17" fmla="*/ 306 h 788"/>
                  <a:gd name="T18" fmla="*/ 779 w 1287"/>
                  <a:gd name="T19" fmla="*/ 433 h 788"/>
                  <a:gd name="T20" fmla="*/ 711 w 1287"/>
                  <a:gd name="T21" fmla="*/ 314 h 788"/>
                  <a:gd name="T22" fmla="*/ 398 w 1287"/>
                  <a:gd name="T23" fmla="*/ 450 h 788"/>
                  <a:gd name="T24" fmla="*/ 329 w 1287"/>
                  <a:gd name="T25" fmla="*/ 484 h 788"/>
                  <a:gd name="T26" fmla="*/ 152 w 1287"/>
                  <a:gd name="T27" fmla="*/ 534 h 788"/>
                  <a:gd name="T28" fmla="*/ 203 w 1287"/>
                  <a:gd name="T29" fmla="*/ 721 h 788"/>
                  <a:gd name="T30" fmla="*/ 102 w 1287"/>
                  <a:gd name="T31" fmla="*/ 543 h 788"/>
                  <a:gd name="T32" fmla="*/ 0 w 1287"/>
                  <a:gd name="T33" fmla="*/ 534 h 788"/>
                  <a:gd name="T34" fmla="*/ 42 w 1287"/>
                  <a:gd name="T35" fmla="*/ 560 h 788"/>
                  <a:gd name="T36" fmla="*/ 220 w 1287"/>
                  <a:gd name="T37" fmla="*/ 534 h 788"/>
                  <a:gd name="T38" fmla="*/ 313 w 1287"/>
                  <a:gd name="T39" fmla="*/ 729 h 788"/>
                  <a:gd name="T40" fmla="*/ 406 w 1287"/>
                  <a:gd name="T41" fmla="*/ 678 h 788"/>
                  <a:gd name="T42" fmla="*/ 421 w 1287"/>
                  <a:gd name="T43" fmla="*/ 630 h 788"/>
                  <a:gd name="T44" fmla="*/ 474 w 1287"/>
                  <a:gd name="T45" fmla="*/ 458 h 788"/>
                  <a:gd name="T46" fmla="*/ 584 w 1287"/>
                  <a:gd name="T47" fmla="*/ 628 h 788"/>
                  <a:gd name="T48" fmla="*/ 686 w 1287"/>
                  <a:gd name="T49" fmla="*/ 619 h 788"/>
                  <a:gd name="T50" fmla="*/ 609 w 1287"/>
                  <a:gd name="T51" fmla="*/ 501 h 788"/>
                  <a:gd name="T52" fmla="*/ 821 w 1287"/>
                  <a:gd name="T53" fmla="*/ 534 h 788"/>
                  <a:gd name="T54" fmla="*/ 838 w 1287"/>
                  <a:gd name="T55" fmla="*/ 271 h 788"/>
                  <a:gd name="T56" fmla="*/ 940 w 1287"/>
                  <a:gd name="T57" fmla="*/ 450 h 788"/>
                  <a:gd name="T58" fmla="*/ 1049 w 1287"/>
                  <a:gd name="T59" fmla="*/ 264 h 788"/>
                  <a:gd name="T60" fmla="*/ 957 w 1287"/>
                  <a:gd name="T61" fmla="*/ 297 h 788"/>
                  <a:gd name="T62" fmla="*/ 948 w 1287"/>
                  <a:gd name="T63" fmla="*/ 221 h 788"/>
                  <a:gd name="T64" fmla="*/ 897 w 1287"/>
                  <a:gd name="T65" fmla="*/ 213 h 788"/>
                  <a:gd name="T66" fmla="*/ 982 w 1287"/>
                  <a:gd name="T67" fmla="*/ 145 h 788"/>
                  <a:gd name="T68" fmla="*/ 1228 w 1287"/>
                  <a:gd name="T69" fmla="*/ 204 h 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87" h="788">
                    <a:moveTo>
                      <a:pt x="779" y="441"/>
                    </a:moveTo>
                    <a:lnTo>
                      <a:pt x="781" y="444"/>
                    </a:lnTo>
                    <a:cubicBezTo>
                      <a:pt x="781" y="444"/>
                      <a:pt x="778" y="442"/>
                      <a:pt x="779" y="441"/>
                    </a:cubicBezTo>
                    <a:close/>
                    <a:moveTo>
                      <a:pt x="1067" y="69"/>
                    </a:moveTo>
                    <a:cubicBezTo>
                      <a:pt x="1103" y="70"/>
                      <a:pt x="1119" y="73"/>
                      <a:pt x="1134" y="94"/>
                    </a:cubicBezTo>
                    <a:cubicBezTo>
                      <a:pt x="1128" y="119"/>
                      <a:pt x="1131" y="108"/>
                      <a:pt x="1118" y="128"/>
                    </a:cubicBezTo>
                    <a:cubicBezTo>
                      <a:pt x="1087" y="120"/>
                      <a:pt x="1071" y="104"/>
                      <a:pt x="1067" y="69"/>
                    </a:cubicBezTo>
                    <a:close/>
                    <a:moveTo>
                      <a:pt x="1228" y="204"/>
                    </a:moveTo>
                    <a:cubicBezTo>
                      <a:pt x="1197" y="204"/>
                      <a:pt x="1151" y="208"/>
                      <a:pt x="1134" y="145"/>
                    </a:cubicBezTo>
                    <a:lnTo>
                      <a:pt x="1236" y="187"/>
                    </a:lnTo>
                    <a:cubicBezTo>
                      <a:pt x="1285" y="186"/>
                      <a:pt x="1287" y="147"/>
                      <a:pt x="1287" y="94"/>
                    </a:cubicBezTo>
                    <a:lnTo>
                      <a:pt x="1278" y="86"/>
                    </a:lnTo>
                    <a:cubicBezTo>
                      <a:pt x="1254" y="104"/>
                      <a:pt x="1262" y="85"/>
                      <a:pt x="1261" y="128"/>
                    </a:cubicBezTo>
                    <a:cubicBezTo>
                      <a:pt x="1227" y="110"/>
                      <a:pt x="1223" y="103"/>
                      <a:pt x="1168" y="103"/>
                    </a:cubicBezTo>
                    <a:cubicBezTo>
                      <a:pt x="1185" y="67"/>
                      <a:pt x="1186" y="58"/>
                      <a:pt x="1177" y="18"/>
                    </a:cubicBezTo>
                    <a:cubicBezTo>
                      <a:pt x="1101" y="0"/>
                      <a:pt x="1032" y="42"/>
                      <a:pt x="997" y="101"/>
                    </a:cubicBezTo>
                    <a:cubicBezTo>
                      <a:pt x="973" y="143"/>
                      <a:pt x="994" y="128"/>
                      <a:pt x="952" y="149"/>
                    </a:cubicBezTo>
                    <a:cubicBezTo>
                      <a:pt x="891" y="179"/>
                      <a:pt x="764" y="296"/>
                      <a:pt x="728" y="306"/>
                    </a:cubicBezTo>
                    <a:lnTo>
                      <a:pt x="762" y="323"/>
                    </a:lnTo>
                    <a:cubicBezTo>
                      <a:pt x="765" y="356"/>
                      <a:pt x="776" y="400"/>
                      <a:pt x="779" y="433"/>
                    </a:cubicBezTo>
                    <a:cubicBezTo>
                      <a:pt x="741" y="413"/>
                      <a:pt x="721" y="392"/>
                      <a:pt x="686" y="374"/>
                    </a:cubicBezTo>
                    <a:cubicBezTo>
                      <a:pt x="696" y="354"/>
                      <a:pt x="705" y="339"/>
                      <a:pt x="711" y="314"/>
                    </a:cubicBezTo>
                    <a:cubicBezTo>
                      <a:pt x="687" y="327"/>
                      <a:pt x="665" y="337"/>
                      <a:pt x="638" y="351"/>
                    </a:cubicBezTo>
                    <a:cubicBezTo>
                      <a:pt x="545" y="401"/>
                      <a:pt x="522" y="421"/>
                      <a:pt x="398" y="450"/>
                    </a:cubicBezTo>
                    <a:cubicBezTo>
                      <a:pt x="405" y="534"/>
                      <a:pt x="425" y="404"/>
                      <a:pt x="466" y="577"/>
                    </a:cubicBezTo>
                    <a:cubicBezTo>
                      <a:pt x="379" y="531"/>
                      <a:pt x="382" y="491"/>
                      <a:pt x="329" y="484"/>
                    </a:cubicBezTo>
                    <a:cubicBezTo>
                      <a:pt x="287" y="478"/>
                      <a:pt x="268" y="491"/>
                      <a:pt x="233" y="497"/>
                    </a:cubicBezTo>
                    <a:cubicBezTo>
                      <a:pt x="181" y="506"/>
                      <a:pt x="165" y="486"/>
                      <a:pt x="152" y="534"/>
                    </a:cubicBezTo>
                    <a:cubicBezTo>
                      <a:pt x="181" y="537"/>
                      <a:pt x="183" y="541"/>
                      <a:pt x="203" y="551"/>
                    </a:cubicBezTo>
                    <a:cubicBezTo>
                      <a:pt x="203" y="623"/>
                      <a:pt x="216" y="664"/>
                      <a:pt x="203" y="721"/>
                    </a:cubicBezTo>
                    <a:cubicBezTo>
                      <a:pt x="173" y="728"/>
                      <a:pt x="175" y="729"/>
                      <a:pt x="135" y="729"/>
                    </a:cubicBezTo>
                    <a:cubicBezTo>
                      <a:pt x="121" y="700"/>
                      <a:pt x="102" y="589"/>
                      <a:pt x="102" y="543"/>
                    </a:cubicBezTo>
                    <a:cubicBezTo>
                      <a:pt x="142" y="539"/>
                      <a:pt x="116" y="555"/>
                      <a:pt x="135" y="518"/>
                    </a:cubicBezTo>
                    <a:cubicBezTo>
                      <a:pt x="103" y="518"/>
                      <a:pt x="28" y="528"/>
                      <a:pt x="0" y="534"/>
                    </a:cubicBezTo>
                    <a:lnTo>
                      <a:pt x="0" y="560"/>
                    </a:lnTo>
                    <a:lnTo>
                      <a:pt x="42" y="560"/>
                    </a:lnTo>
                    <a:cubicBezTo>
                      <a:pt x="42" y="675"/>
                      <a:pt x="45" y="788"/>
                      <a:pt x="166" y="760"/>
                    </a:cubicBezTo>
                    <a:cubicBezTo>
                      <a:pt x="291" y="731"/>
                      <a:pt x="222" y="614"/>
                      <a:pt x="220" y="534"/>
                    </a:cubicBezTo>
                    <a:cubicBezTo>
                      <a:pt x="250" y="528"/>
                      <a:pt x="248" y="526"/>
                      <a:pt x="288" y="526"/>
                    </a:cubicBezTo>
                    <a:cubicBezTo>
                      <a:pt x="318" y="657"/>
                      <a:pt x="328" y="555"/>
                      <a:pt x="313" y="729"/>
                    </a:cubicBezTo>
                    <a:cubicBezTo>
                      <a:pt x="354" y="720"/>
                      <a:pt x="351" y="712"/>
                      <a:pt x="406" y="712"/>
                    </a:cubicBezTo>
                    <a:lnTo>
                      <a:pt x="406" y="678"/>
                    </a:lnTo>
                    <a:cubicBezTo>
                      <a:pt x="354" y="677"/>
                      <a:pt x="338" y="656"/>
                      <a:pt x="330" y="560"/>
                    </a:cubicBezTo>
                    <a:cubicBezTo>
                      <a:pt x="364" y="578"/>
                      <a:pt x="392" y="604"/>
                      <a:pt x="421" y="630"/>
                    </a:cubicBezTo>
                    <a:cubicBezTo>
                      <a:pt x="494" y="693"/>
                      <a:pt x="484" y="673"/>
                      <a:pt x="525" y="670"/>
                    </a:cubicBezTo>
                    <a:cubicBezTo>
                      <a:pt x="518" y="589"/>
                      <a:pt x="474" y="546"/>
                      <a:pt x="474" y="458"/>
                    </a:cubicBezTo>
                    <a:cubicBezTo>
                      <a:pt x="491" y="450"/>
                      <a:pt x="504" y="446"/>
                      <a:pt x="525" y="441"/>
                    </a:cubicBezTo>
                    <a:cubicBezTo>
                      <a:pt x="531" y="514"/>
                      <a:pt x="584" y="547"/>
                      <a:pt x="584" y="628"/>
                    </a:cubicBezTo>
                    <a:cubicBezTo>
                      <a:pt x="556" y="638"/>
                      <a:pt x="578" y="617"/>
                      <a:pt x="559" y="653"/>
                    </a:cubicBezTo>
                    <a:cubicBezTo>
                      <a:pt x="621" y="648"/>
                      <a:pt x="618" y="619"/>
                      <a:pt x="686" y="619"/>
                    </a:cubicBezTo>
                    <a:lnTo>
                      <a:pt x="686" y="585"/>
                    </a:lnTo>
                    <a:cubicBezTo>
                      <a:pt x="641" y="584"/>
                      <a:pt x="647" y="581"/>
                      <a:pt x="609" y="501"/>
                    </a:cubicBezTo>
                    <a:cubicBezTo>
                      <a:pt x="599" y="478"/>
                      <a:pt x="564" y="384"/>
                      <a:pt x="628" y="403"/>
                    </a:cubicBezTo>
                    <a:cubicBezTo>
                      <a:pt x="686" y="420"/>
                      <a:pt x="739" y="533"/>
                      <a:pt x="821" y="534"/>
                    </a:cubicBezTo>
                    <a:cubicBezTo>
                      <a:pt x="821" y="435"/>
                      <a:pt x="782" y="377"/>
                      <a:pt x="804" y="280"/>
                    </a:cubicBezTo>
                    <a:lnTo>
                      <a:pt x="838" y="271"/>
                    </a:lnTo>
                    <a:lnTo>
                      <a:pt x="938" y="393"/>
                    </a:lnTo>
                    <a:cubicBezTo>
                      <a:pt x="955" y="421"/>
                      <a:pt x="941" y="401"/>
                      <a:pt x="940" y="450"/>
                    </a:cubicBezTo>
                    <a:cubicBezTo>
                      <a:pt x="1024" y="405"/>
                      <a:pt x="1066" y="358"/>
                      <a:pt x="1118" y="323"/>
                    </a:cubicBezTo>
                    <a:cubicBezTo>
                      <a:pt x="1114" y="316"/>
                      <a:pt x="1049" y="209"/>
                      <a:pt x="1049" y="264"/>
                    </a:cubicBezTo>
                    <a:cubicBezTo>
                      <a:pt x="1048" y="315"/>
                      <a:pt x="1063" y="359"/>
                      <a:pt x="991" y="365"/>
                    </a:cubicBezTo>
                    <a:cubicBezTo>
                      <a:pt x="979" y="317"/>
                      <a:pt x="967" y="336"/>
                      <a:pt x="957" y="297"/>
                    </a:cubicBezTo>
                    <a:cubicBezTo>
                      <a:pt x="990" y="297"/>
                      <a:pt x="991" y="300"/>
                      <a:pt x="1016" y="306"/>
                    </a:cubicBezTo>
                    <a:cubicBezTo>
                      <a:pt x="1015" y="253"/>
                      <a:pt x="991" y="231"/>
                      <a:pt x="948" y="221"/>
                    </a:cubicBezTo>
                    <a:lnTo>
                      <a:pt x="948" y="272"/>
                    </a:lnTo>
                    <a:cubicBezTo>
                      <a:pt x="909" y="263"/>
                      <a:pt x="898" y="258"/>
                      <a:pt x="897" y="213"/>
                    </a:cubicBezTo>
                    <a:cubicBezTo>
                      <a:pt x="962" y="198"/>
                      <a:pt x="958" y="208"/>
                      <a:pt x="1016" y="213"/>
                    </a:cubicBezTo>
                    <a:cubicBezTo>
                      <a:pt x="1015" y="161"/>
                      <a:pt x="1005" y="179"/>
                      <a:pt x="982" y="145"/>
                    </a:cubicBezTo>
                    <a:cubicBezTo>
                      <a:pt x="1051" y="112"/>
                      <a:pt x="1133" y="224"/>
                      <a:pt x="1134" y="289"/>
                    </a:cubicBezTo>
                    <a:cubicBezTo>
                      <a:pt x="1164" y="281"/>
                      <a:pt x="1211" y="229"/>
                      <a:pt x="1228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7" name="Freeform 16"/>
              <p:cNvSpPr>
                <a:spLocks noEditPoints="1"/>
              </p:cNvSpPr>
              <p:nvPr/>
            </p:nvSpPr>
            <p:spPr bwMode="auto">
              <a:xfrm>
                <a:off x="4165600" y="2305051"/>
                <a:ext cx="212725" cy="219075"/>
              </a:xfrm>
              <a:custGeom>
                <a:avLst/>
                <a:gdLst>
                  <a:gd name="T0" fmla="*/ 770 w 914"/>
                  <a:gd name="T1" fmla="*/ 779 h 937"/>
                  <a:gd name="T2" fmla="*/ 796 w 914"/>
                  <a:gd name="T3" fmla="*/ 686 h 937"/>
                  <a:gd name="T4" fmla="*/ 855 w 914"/>
                  <a:gd name="T5" fmla="*/ 720 h 937"/>
                  <a:gd name="T6" fmla="*/ 770 w 914"/>
                  <a:gd name="T7" fmla="*/ 779 h 937"/>
                  <a:gd name="T8" fmla="*/ 677 w 914"/>
                  <a:gd name="T9" fmla="*/ 712 h 937"/>
                  <a:gd name="T10" fmla="*/ 728 w 914"/>
                  <a:gd name="T11" fmla="*/ 618 h 937"/>
                  <a:gd name="T12" fmla="*/ 677 w 914"/>
                  <a:gd name="T13" fmla="*/ 712 h 937"/>
                  <a:gd name="T14" fmla="*/ 421 w 914"/>
                  <a:gd name="T15" fmla="*/ 642 h 937"/>
                  <a:gd name="T16" fmla="*/ 381 w 914"/>
                  <a:gd name="T17" fmla="*/ 618 h 937"/>
                  <a:gd name="T18" fmla="*/ 388 w 914"/>
                  <a:gd name="T19" fmla="*/ 600 h 937"/>
                  <a:gd name="T20" fmla="*/ 415 w 914"/>
                  <a:gd name="T21" fmla="*/ 542 h 937"/>
                  <a:gd name="T22" fmla="*/ 482 w 914"/>
                  <a:gd name="T23" fmla="*/ 576 h 937"/>
                  <a:gd name="T24" fmla="*/ 421 w 914"/>
                  <a:gd name="T25" fmla="*/ 642 h 937"/>
                  <a:gd name="T26" fmla="*/ 447 w 914"/>
                  <a:gd name="T27" fmla="*/ 510 h 937"/>
                  <a:gd name="T28" fmla="*/ 533 w 914"/>
                  <a:gd name="T29" fmla="*/ 500 h 937"/>
                  <a:gd name="T30" fmla="*/ 499 w 914"/>
                  <a:gd name="T31" fmla="*/ 559 h 937"/>
                  <a:gd name="T32" fmla="*/ 447 w 914"/>
                  <a:gd name="T33" fmla="*/ 510 h 937"/>
                  <a:gd name="T34" fmla="*/ 0 w 914"/>
                  <a:gd name="T35" fmla="*/ 136 h 937"/>
                  <a:gd name="T36" fmla="*/ 180 w 914"/>
                  <a:gd name="T37" fmla="*/ 231 h 937"/>
                  <a:gd name="T38" fmla="*/ 279 w 914"/>
                  <a:gd name="T39" fmla="*/ 212 h 937"/>
                  <a:gd name="T40" fmla="*/ 228 w 914"/>
                  <a:gd name="T41" fmla="*/ 280 h 937"/>
                  <a:gd name="T42" fmla="*/ 322 w 914"/>
                  <a:gd name="T43" fmla="*/ 271 h 937"/>
                  <a:gd name="T44" fmla="*/ 247 w 914"/>
                  <a:gd name="T45" fmla="*/ 350 h 937"/>
                  <a:gd name="T46" fmla="*/ 152 w 914"/>
                  <a:gd name="T47" fmla="*/ 390 h 937"/>
                  <a:gd name="T48" fmla="*/ 245 w 914"/>
                  <a:gd name="T49" fmla="*/ 491 h 937"/>
                  <a:gd name="T50" fmla="*/ 290 w 914"/>
                  <a:gd name="T51" fmla="*/ 409 h 937"/>
                  <a:gd name="T52" fmla="*/ 372 w 914"/>
                  <a:gd name="T53" fmla="*/ 339 h 937"/>
                  <a:gd name="T54" fmla="*/ 364 w 914"/>
                  <a:gd name="T55" fmla="*/ 432 h 937"/>
                  <a:gd name="T56" fmla="*/ 440 w 914"/>
                  <a:gd name="T57" fmla="*/ 398 h 937"/>
                  <a:gd name="T58" fmla="*/ 346 w 914"/>
                  <a:gd name="T59" fmla="*/ 532 h 937"/>
                  <a:gd name="T60" fmla="*/ 288 w 914"/>
                  <a:gd name="T61" fmla="*/ 551 h 937"/>
                  <a:gd name="T62" fmla="*/ 491 w 914"/>
                  <a:gd name="T63" fmla="*/ 720 h 937"/>
                  <a:gd name="T64" fmla="*/ 474 w 914"/>
                  <a:gd name="T65" fmla="*/ 678 h 937"/>
                  <a:gd name="T66" fmla="*/ 584 w 914"/>
                  <a:gd name="T67" fmla="*/ 551 h 937"/>
                  <a:gd name="T68" fmla="*/ 643 w 914"/>
                  <a:gd name="T69" fmla="*/ 576 h 937"/>
                  <a:gd name="T70" fmla="*/ 601 w 914"/>
                  <a:gd name="T71" fmla="*/ 813 h 937"/>
                  <a:gd name="T72" fmla="*/ 711 w 914"/>
                  <a:gd name="T73" fmla="*/ 745 h 937"/>
                  <a:gd name="T74" fmla="*/ 688 w 914"/>
                  <a:gd name="T75" fmla="*/ 850 h 937"/>
                  <a:gd name="T76" fmla="*/ 914 w 914"/>
                  <a:gd name="T77" fmla="*/ 737 h 937"/>
                  <a:gd name="T78" fmla="*/ 830 w 914"/>
                  <a:gd name="T79" fmla="*/ 678 h 937"/>
                  <a:gd name="T80" fmla="*/ 747 w 914"/>
                  <a:gd name="T81" fmla="*/ 617 h 937"/>
                  <a:gd name="T82" fmla="*/ 661 w 914"/>
                  <a:gd name="T83" fmla="*/ 559 h 937"/>
                  <a:gd name="T84" fmla="*/ 539 w 914"/>
                  <a:gd name="T85" fmla="*/ 468 h 937"/>
                  <a:gd name="T86" fmla="*/ 505 w 914"/>
                  <a:gd name="T87" fmla="*/ 427 h 937"/>
                  <a:gd name="T88" fmla="*/ 464 w 914"/>
                  <a:gd name="T89" fmla="*/ 400 h 937"/>
                  <a:gd name="T90" fmla="*/ 332 w 914"/>
                  <a:gd name="T91" fmla="*/ 244 h 937"/>
                  <a:gd name="T92" fmla="*/ 291 w 914"/>
                  <a:gd name="T93" fmla="*/ 208 h 937"/>
                  <a:gd name="T94" fmla="*/ 228 w 914"/>
                  <a:gd name="T95" fmla="*/ 119 h 937"/>
                  <a:gd name="T96" fmla="*/ 175 w 914"/>
                  <a:gd name="T97" fmla="*/ 201 h 937"/>
                  <a:gd name="T98" fmla="*/ 76 w 914"/>
                  <a:gd name="T99" fmla="*/ 237 h 937"/>
                  <a:gd name="T100" fmla="*/ 39 w 914"/>
                  <a:gd name="T101" fmla="*/ 191 h 937"/>
                  <a:gd name="T102" fmla="*/ 228 w 914"/>
                  <a:gd name="T103" fmla="*/ 110 h 937"/>
                  <a:gd name="T104" fmla="*/ 169 w 914"/>
                  <a:gd name="T105" fmla="*/ 0 h 937"/>
                  <a:gd name="T106" fmla="*/ 134 w 914"/>
                  <a:gd name="T107" fmla="*/ 41 h 937"/>
                  <a:gd name="T108" fmla="*/ 117 w 914"/>
                  <a:gd name="T109" fmla="*/ 58 h 937"/>
                  <a:gd name="T110" fmla="*/ 0 w 914"/>
                  <a:gd name="T111" fmla="*/ 136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14" h="937">
                    <a:moveTo>
                      <a:pt x="770" y="779"/>
                    </a:moveTo>
                    <a:cubicBezTo>
                      <a:pt x="781" y="756"/>
                      <a:pt x="795" y="719"/>
                      <a:pt x="796" y="686"/>
                    </a:cubicBezTo>
                    <a:cubicBezTo>
                      <a:pt x="852" y="686"/>
                      <a:pt x="838" y="687"/>
                      <a:pt x="855" y="720"/>
                    </a:cubicBezTo>
                    <a:lnTo>
                      <a:pt x="770" y="779"/>
                    </a:lnTo>
                    <a:close/>
                    <a:moveTo>
                      <a:pt x="677" y="712"/>
                    </a:moveTo>
                    <a:cubicBezTo>
                      <a:pt x="684" y="634"/>
                      <a:pt x="696" y="626"/>
                      <a:pt x="728" y="618"/>
                    </a:cubicBezTo>
                    <a:cubicBezTo>
                      <a:pt x="734" y="646"/>
                      <a:pt x="758" y="693"/>
                      <a:pt x="677" y="712"/>
                    </a:cubicBezTo>
                    <a:close/>
                    <a:moveTo>
                      <a:pt x="421" y="642"/>
                    </a:moveTo>
                    <a:cubicBezTo>
                      <a:pt x="399" y="627"/>
                      <a:pt x="412" y="627"/>
                      <a:pt x="381" y="618"/>
                    </a:cubicBezTo>
                    <a:cubicBezTo>
                      <a:pt x="383" y="614"/>
                      <a:pt x="387" y="603"/>
                      <a:pt x="388" y="600"/>
                    </a:cubicBezTo>
                    <a:cubicBezTo>
                      <a:pt x="416" y="544"/>
                      <a:pt x="411" y="591"/>
                      <a:pt x="415" y="542"/>
                    </a:cubicBezTo>
                    <a:cubicBezTo>
                      <a:pt x="466" y="543"/>
                      <a:pt x="448" y="553"/>
                      <a:pt x="482" y="576"/>
                    </a:cubicBezTo>
                    <a:lnTo>
                      <a:pt x="421" y="642"/>
                    </a:lnTo>
                    <a:close/>
                    <a:moveTo>
                      <a:pt x="447" y="510"/>
                    </a:moveTo>
                    <a:cubicBezTo>
                      <a:pt x="449" y="508"/>
                      <a:pt x="533" y="433"/>
                      <a:pt x="533" y="500"/>
                    </a:cubicBezTo>
                    <a:cubicBezTo>
                      <a:pt x="533" y="515"/>
                      <a:pt x="508" y="547"/>
                      <a:pt x="499" y="559"/>
                    </a:cubicBezTo>
                    <a:lnTo>
                      <a:pt x="447" y="510"/>
                    </a:lnTo>
                    <a:close/>
                    <a:moveTo>
                      <a:pt x="0" y="136"/>
                    </a:moveTo>
                    <a:cubicBezTo>
                      <a:pt x="0" y="253"/>
                      <a:pt x="70" y="313"/>
                      <a:pt x="180" y="231"/>
                    </a:cubicBezTo>
                    <a:cubicBezTo>
                      <a:pt x="215" y="204"/>
                      <a:pt x="223" y="212"/>
                      <a:pt x="279" y="212"/>
                    </a:cubicBezTo>
                    <a:cubicBezTo>
                      <a:pt x="255" y="246"/>
                      <a:pt x="242" y="223"/>
                      <a:pt x="228" y="280"/>
                    </a:cubicBezTo>
                    <a:cubicBezTo>
                      <a:pt x="265" y="279"/>
                      <a:pt x="275" y="271"/>
                      <a:pt x="322" y="271"/>
                    </a:cubicBezTo>
                    <a:cubicBezTo>
                      <a:pt x="310" y="321"/>
                      <a:pt x="280" y="319"/>
                      <a:pt x="247" y="350"/>
                    </a:cubicBezTo>
                    <a:cubicBezTo>
                      <a:pt x="174" y="419"/>
                      <a:pt x="221" y="391"/>
                      <a:pt x="152" y="390"/>
                    </a:cubicBezTo>
                    <a:cubicBezTo>
                      <a:pt x="156" y="432"/>
                      <a:pt x="224" y="486"/>
                      <a:pt x="245" y="491"/>
                    </a:cubicBezTo>
                    <a:cubicBezTo>
                      <a:pt x="232" y="433"/>
                      <a:pt x="252" y="442"/>
                      <a:pt x="290" y="409"/>
                    </a:cubicBezTo>
                    <a:cubicBezTo>
                      <a:pt x="326" y="378"/>
                      <a:pt x="327" y="363"/>
                      <a:pt x="372" y="339"/>
                    </a:cubicBezTo>
                    <a:cubicBezTo>
                      <a:pt x="372" y="386"/>
                      <a:pt x="367" y="397"/>
                      <a:pt x="364" y="432"/>
                    </a:cubicBezTo>
                    <a:cubicBezTo>
                      <a:pt x="438" y="397"/>
                      <a:pt x="398" y="402"/>
                      <a:pt x="440" y="398"/>
                    </a:cubicBezTo>
                    <a:cubicBezTo>
                      <a:pt x="436" y="449"/>
                      <a:pt x="387" y="495"/>
                      <a:pt x="346" y="532"/>
                    </a:cubicBezTo>
                    <a:cubicBezTo>
                      <a:pt x="322" y="554"/>
                      <a:pt x="330" y="551"/>
                      <a:pt x="288" y="551"/>
                    </a:cubicBezTo>
                    <a:cubicBezTo>
                      <a:pt x="316" y="593"/>
                      <a:pt x="445" y="709"/>
                      <a:pt x="491" y="720"/>
                    </a:cubicBezTo>
                    <a:cubicBezTo>
                      <a:pt x="488" y="684"/>
                      <a:pt x="492" y="705"/>
                      <a:pt x="474" y="678"/>
                    </a:cubicBezTo>
                    <a:cubicBezTo>
                      <a:pt x="513" y="667"/>
                      <a:pt x="565" y="586"/>
                      <a:pt x="584" y="551"/>
                    </a:cubicBezTo>
                    <a:cubicBezTo>
                      <a:pt x="604" y="561"/>
                      <a:pt x="623" y="565"/>
                      <a:pt x="643" y="576"/>
                    </a:cubicBezTo>
                    <a:cubicBezTo>
                      <a:pt x="615" y="696"/>
                      <a:pt x="591" y="697"/>
                      <a:pt x="601" y="813"/>
                    </a:cubicBezTo>
                    <a:cubicBezTo>
                      <a:pt x="655" y="800"/>
                      <a:pt x="658" y="760"/>
                      <a:pt x="711" y="745"/>
                    </a:cubicBezTo>
                    <a:cubicBezTo>
                      <a:pt x="707" y="763"/>
                      <a:pt x="687" y="838"/>
                      <a:pt x="688" y="850"/>
                    </a:cubicBezTo>
                    <a:cubicBezTo>
                      <a:pt x="695" y="937"/>
                      <a:pt x="793" y="765"/>
                      <a:pt x="914" y="737"/>
                    </a:cubicBezTo>
                    <a:cubicBezTo>
                      <a:pt x="910" y="689"/>
                      <a:pt x="877" y="682"/>
                      <a:pt x="830" y="678"/>
                    </a:cubicBezTo>
                    <a:cubicBezTo>
                      <a:pt x="826" y="643"/>
                      <a:pt x="828" y="647"/>
                      <a:pt x="747" y="617"/>
                    </a:cubicBezTo>
                    <a:cubicBezTo>
                      <a:pt x="696" y="598"/>
                      <a:pt x="754" y="617"/>
                      <a:pt x="661" y="559"/>
                    </a:cubicBezTo>
                    <a:lnTo>
                      <a:pt x="539" y="468"/>
                    </a:lnTo>
                    <a:cubicBezTo>
                      <a:pt x="518" y="450"/>
                      <a:pt x="528" y="447"/>
                      <a:pt x="505" y="427"/>
                    </a:cubicBezTo>
                    <a:cubicBezTo>
                      <a:pt x="493" y="418"/>
                      <a:pt x="474" y="409"/>
                      <a:pt x="464" y="400"/>
                    </a:cubicBezTo>
                    <a:cubicBezTo>
                      <a:pt x="442" y="380"/>
                      <a:pt x="389" y="297"/>
                      <a:pt x="332" y="244"/>
                    </a:cubicBezTo>
                    <a:cubicBezTo>
                      <a:pt x="319" y="231"/>
                      <a:pt x="300" y="219"/>
                      <a:pt x="291" y="208"/>
                    </a:cubicBezTo>
                    <a:cubicBezTo>
                      <a:pt x="261" y="168"/>
                      <a:pt x="287" y="158"/>
                      <a:pt x="228" y="119"/>
                    </a:cubicBezTo>
                    <a:cubicBezTo>
                      <a:pt x="228" y="186"/>
                      <a:pt x="225" y="176"/>
                      <a:pt x="175" y="201"/>
                    </a:cubicBezTo>
                    <a:cubicBezTo>
                      <a:pt x="140" y="218"/>
                      <a:pt x="125" y="237"/>
                      <a:pt x="76" y="237"/>
                    </a:cubicBezTo>
                    <a:cubicBezTo>
                      <a:pt x="50" y="237"/>
                      <a:pt x="35" y="210"/>
                      <a:pt x="39" y="191"/>
                    </a:cubicBezTo>
                    <a:cubicBezTo>
                      <a:pt x="48" y="156"/>
                      <a:pt x="162" y="79"/>
                      <a:pt x="228" y="110"/>
                    </a:cubicBezTo>
                    <a:cubicBezTo>
                      <a:pt x="223" y="86"/>
                      <a:pt x="185" y="12"/>
                      <a:pt x="169" y="0"/>
                    </a:cubicBezTo>
                    <a:cubicBezTo>
                      <a:pt x="125" y="12"/>
                      <a:pt x="158" y="6"/>
                      <a:pt x="134" y="41"/>
                    </a:cubicBezTo>
                    <a:cubicBezTo>
                      <a:pt x="126" y="54"/>
                      <a:pt x="133" y="47"/>
                      <a:pt x="117" y="58"/>
                    </a:cubicBezTo>
                    <a:cubicBezTo>
                      <a:pt x="84" y="84"/>
                      <a:pt x="0" y="102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8" name="Freeform 17"/>
              <p:cNvSpPr>
                <a:spLocks noEditPoints="1"/>
              </p:cNvSpPr>
              <p:nvPr/>
            </p:nvSpPr>
            <p:spPr bwMode="auto">
              <a:xfrm>
                <a:off x="4154488" y="1903413"/>
                <a:ext cx="77788" cy="103188"/>
              </a:xfrm>
              <a:custGeom>
                <a:avLst/>
                <a:gdLst>
                  <a:gd name="T0" fmla="*/ 169 w 339"/>
                  <a:gd name="T1" fmla="*/ 304 h 445"/>
                  <a:gd name="T2" fmla="*/ 172 w 339"/>
                  <a:gd name="T3" fmla="*/ 307 h 445"/>
                  <a:gd name="T4" fmla="*/ 169 w 339"/>
                  <a:gd name="T5" fmla="*/ 304 h 445"/>
                  <a:gd name="T6" fmla="*/ 195 w 339"/>
                  <a:gd name="T7" fmla="*/ 228 h 445"/>
                  <a:gd name="T8" fmla="*/ 254 w 339"/>
                  <a:gd name="T9" fmla="*/ 245 h 445"/>
                  <a:gd name="T10" fmla="*/ 195 w 339"/>
                  <a:gd name="T11" fmla="*/ 304 h 445"/>
                  <a:gd name="T12" fmla="*/ 222 w 339"/>
                  <a:gd name="T13" fmla="*/ 272 h 445"/>
                  <a:gd name="T14" fmla="*/ 195 w 339"/>
                  <a:gd name="T15" fmla="*/ 228 h 445"/>
                  <a:gd name="T16" fmla="*/ 119 w 339"/>
                  <a:gd name="T17" fmla="*/ 144 h 445"/>
                  <a:gd name="T18" fmla="*/ 152 w 339"/>
                  <a:gd name="T19" fmla="*/ 177 h 445"/>
                  <a:gd name="T20" fmla="*/ 119 w 339"/>
                  <a:gd name="T21" fmla="*/ 144 h 445"/>
                  <a:gd name="T22" fmla="*/ 271 w 339"/>
                  <a:gd name="T23" fmla="*/ 203 h 445"/>
                  <a:gd name="T24" fmla="*/ 246 w 339"/>
                  <a:gd name="T25" fmla="*/ 203 h 445"/>
                  <a:gd name="T26" fmla="*/ 262 w 339"/>
                  <a:gd name="T27" fmla="*/ 59 h 445"/>
                  <a:gd name="T28" fmla="*/ 271 w 339"/>
                  <a:gd name="T29" fmla="*/ 203 h 445"/>
                  <a:gd name="T30" fmla="*/ 0 w 339"/>
                  <a:gd name="T31" fmla="*/ 220 h 445"/>
                  <a:gd name="T32" fmla="*/ 59 w 339"/>
                  <a:gd name="T33" fmla="*/ 211 h 445"/>
                  <a:gd name="T34" fmla="*/ 117 w 339"/>
                  <a:gd name="T35" fmla="*/ 264 h 445"/>
                  <a:gd name="T36" fmla="*/ 93 w 339"/>
                  <a:gd name="T37" fmla="*/ 338 h 445"/>
                  <a:gd name="T38" fmla="*/ 25 w 339"/>
                  <a:gd name="T39" fmla="*/ 313 h 445"/>
                  <a:gd name="T40" fmla="*/ 19 w 339"/>
                  <a:gd name="T41" fmla="*/ 386 h 445"/>
                  <a:gd name="T42" fmla="*/ 263 w 339"/>
                  <a:gd name="T43" fmla="*/ 339 h 445"/>
                  <a:gd name="T44" fmla="*/ 300 w 339"/>
                  <a:gd name="T45" fmla="*/ 266 h 445"/>
                  <a:gd name="T46" fmla="*/ 339 w 339"/>
                  <a:gd name="T47" fmla="*/ 194 h 445"/>
                  <a:gd name="T48" fmla="*/ 296 w 339"/>
                  <a:gd name="T49" fmla="*/ 194 h 445"/>
                  <a:gd name="T50" fmla="*/ 322 w 339"/>
                  <a:gd name="T51" fmla="*/ 67 h 445"/>
                  <a:gd name="T52" fmla="*/ 296 w 339"/>
                  <a:gd name="T53" fmla="*/ 25 h 445"/>
                  <a:gd name="T54" fmla="*/ 161 w 339"/>
                  <a:gd name="T55" fmla="*/ 93 h 445"/>
                  <a:gd name="T56" fmla="*/ 161 w 339"/>
                  <a:gd name="T57" fmla="*/ 0 h 445"/>
                  <a:gd name="T58" fmla="*/ 54 w 339"/>
                  <a:gd name="T59" fmla="*/ 104 h 445"/>
                  <a:gd name="T60" fmla="*/ 0 w 339"/>
                  <a:gd name="T61" fmla="*/ 22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39" h="445">
                    <a:moveTo>
                      <a:pt x="169" y="304"/>
                    </a:moveTo>
                    <a:lnTo>
                      <a:pt x="172" y="307"/>
                    </a:lnTo>
                    <a:cubicBezTo>
                      <a:pt x="172" y="307"/>
                      <a:pt x="169" y="305"/>
                      <a:pt x="169" y="304"/>
                    </a:cubicBezTo>
                    <a:close/>
                    <a:moveTo>
                      <a:pt x="195" y="228"/>
                    </a:moveTo>
                    <a:cubicBezTo>
                      <a:pt x="220" y="245"/>
                      <a:pt x="212" y="245"/>
                      <a:pt x="254" y="245"/>
                    </a:cubicBezTo>
                    <a:cubicBezTo>
                      <a:pt x="236" y="279"/>
                      <a:pt x="240" y="301"/>
                      <a:pt x="195" y="304"/>
                    </a:cubicBezTo>
                    <a:lnTo>
                      <a:pt x="222" y="272"/>
                    </a:lnTo>
                    <a:cubicBezTo>
                      <a:pt x="194" y="242"/>
                      <a:pt x="201" y="241"/>
                      <a:pt x="195" y="228"/>
                    </a:cubicBezTo>
                    <a:close/>
                    <a:moveTo>
                      <a:pt x="119" y="144"/>
                    </a:moveTo>
                    <a:cubicBezTo>
                      <a:pt x="148" y="151"/>
                      <a:pt x="145" y="148"/>
                      <a:pt x="152" y="177"/>
                    </a:cubicBezTo>
                    <a:cubicBezTo>
                      <a:pt x="110" y="167"/>
                      <a:pt x="124" y="175"/>
                      <a:pt x="119" y="144"/>
                    </a:cubicBezTo>
                    <a:close/>
                    <a:moveTo>
                      <a:pt x="271" y="203"/>
                    </a:moveTo>
                    <a:lnTo>
                      <a:pt x="246" y="203"/>
                    </a:lnTo>
                    <a:cubicBezTo>
                      <a:pt x="245" y="200"/>
                      <a:pt x="159" y="87"/>
                      <a:pt x="262" y="59"/>
                    </a:cubicBezTo>
                    <a:cubicBezTo>
                      <a:pt x="304" y="90"/>
                      <a:pt x="271" y="129"/>
                      <a:pt x="271" y="203"/>
                    </a:cubicBezTo>
                    <a:close/>
                    <a:moveTo>
                      <a:pt x="0" y="220"/>
                    </a:moveTo>
                    <a:cubicBezTo>
                      <a:pt x="0" y="273"/>
                      <a:pt x="21" y="221"/>
                      <a:pt x="59" y="211"/>
                    </a:cubicBezTo>
                    <a:lnTo>
                      <a:pt x="117" y="264"/>
                    </a:lnTo>
                    <a:cubicBezTo>
                      <a:pt x="113" y="286"/>
                      <a:pt x="103" y="318"/>
                      <a:pt x="93" y="338"/>
                    </a:cubicBezTo>
                    <a:cubicBezTo>
                      <a:pt x="77" y="331"/>
                      <a:pt x="44" y="317"/>
                      <a:pt x="25" y="313"/>
                    </a:cubicBezTo>
                    <a:cubicBezTo>
                      <a:pt x="14" y="338"/>
                      <a:pt x="3" y="359"/>
                      <a:pt x="19" y="386"/>
                    </a:cubicBezTo>
                    <a:cubicBezTo>
                      <a:pt x="55" y="445"/>
                      <a:pt x="210" y="443"/>
                      <a:pt x="263" y="339"/>
                    </a:cubicBezTo>
                    <a:cubicBezTo>
                      <a:pt x="273" y="318"/>
                      <a:pt x="286" y="286"/>
                      <a:pt x="300" y="266"/>
                    </a:cubicBezTo>
                    <a:cubicBezTo>
                      <a:pt x="325" y="229"/>
                      <a:pt x="338" y="248"/>
                      <a:pt x="339" y="194"/>
                    </a:cubicBezTo>
                    <a:lnTo>
                      <a:pt x="296" y="194"/>
                    </a:lnTo>
                    <a:lnTo>
                      <a:pt x="322" y="67"/>
                    </a:lnTo>
                    <a:cubicBezTo>
                      <a:pt x="322" y="47"/>
                      <a:pt x="308" y="43"/>
                      <a:pt x="296" y="25"/>
                    </a:cubicBezTo>
                    <a:cubicBezTo>
                      <a:pt x="194" y="27"/>
                      <a:pt x="219" y="77"/>
                      <a:pt x="161" y="93"/>
                    </a:cubicBezTo>
                    <a:lnTo>
                      <a:pt x="161" y="0"/>
                    </a:lnTo>
                    <a:cubicBezTo>
                      <a:pt x="62" y="0"/>
                      <a:pt x="96" y="14"/>
                      <a:pt x="54" y="104"/>
                    </a:cubicBezTo>
                    <a:cubicBezTo>
                      <a:pt x="38" y="138"/>
                      <a:pt x="0" y="185"/>
                      <a:pt x="0" y="2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29" name="Freeform 18"/>
              <p:cNvSpPr>
                <a:spLocks noEditPoints="1"/>
              </p:cNvSpPr>
              <p:nvPr/>
            </p:nvSpPr>
            <p:spPr bwMode="auto">
              <a:xfrm>
                <a:off x="4343400" y="1709738"/>
                <a:ext cx="93663" cy="111125"/>
              </a:xfrm>
              <a:custGeom>
                <a:avLst/>
                <a:gdLst>
                  <a:gd name="T0" fmla="*/ 182 w 401"/>
                  <a:gd name="T1" fmla="*/ 347 h 474"/>
                  <a:gd name="T2" fmla="*/ 185 w 401"/>
                  <a:gd name="T3" fmla="*/ 350 h 474"/>
                  <a:gd name="T4" fmla="*/ 182 w 401"/>
                  <a:gd name="T5" fmla="*/ 347 h 474"/>
                  <a:gd name="T6" fmla="*/ 114 w 401"/>
                  <a:gd name="T7" fmla="*/ 305 h 474"/>
                  <a:gd name="T8" fmla="*/ 140 w 401"/>
                  <a:gd name="T9" fmla="*/ 339 h 474"/>
                  <a:gd name="T10" fmla="*/ 114 w 401"/>
                  <a:gd name="T11" fmla="*/ 339 h 474"/>
                  <a:gd name="T12" fmla="*/ 114 w 401"/>
                  <a:gd name="T13" fmla="*/ 305 h 474"/>
                  <a:gd name="T14" fmla="*/ 165 w 401"/>
                  <a:gd name="T15" fmla="*/ 305 h 474"/>
                  <a:gd name="T16" fmla="*/ 173 w 401"/>
                  <a:gd name="T17" fmla="*/ 306 h 474"/>
                  <a:gd name="T18" fmla="*/ 165 w 401"/>
                  <a:gd name="T19" fmla="*/ 305 h 474"/>
                  <a:gd name="T20" fmla="*/ 182 w 401"/>
                  <a:gd name="T21" fmla="*/ 203 h 474"/>
                  <a:gd name="T22" fmla="*/ 148 w 401"/>
                  <a:gd name="T23" fmla="*/ 254 h 474"/>
                  <a:gd name="T24" fmla="*/ 182 w 401"/>
                  <a:gd name="T25" fmla="*/ 203 h 474"/>
                  <a:gd name="T26" fmla="*/ 182 w 401"/>
                  <a:gd name="T27" fmla="*/ 203 h 474"/>
                  <a:gd name="T28" fmla="*/ 228 w 401"/>
                  <a:gd name="T29" fmla="*/ 165 h 474"/>
                  <a:gd name="T30" fmla="*/ 259 w 401"/>
                  <a:gd name="T31" fmla="*/ 152 h 474"/>
                  <a:gd name="T32" fmla="*/ 277 w 401"/>
                  <a:gd name="T33" fmla="*/ 149 h 474"/>
                  <a:gd name="T34" fmla="*/ 323 w 401"/>
                  <a:gd name="T35" fmla="*/ 189 h 474"/>
                  <a:gd name="T36" fmla="*/ 318 w 401"/>
                  <a:gd name="T37" fmla="*/ 313 h 474"/>
                  <a:gd name="T38" fmla="*/ 275 w 401"/>
                  <a:gd name="T39" fmla="*/ 347 h 474"/>
                  <a:gd name="T40" fmla="*/ 241 w 401"/>
                  <a:gd name="T41" fmla="*/ 203 h 474"/>
                  <a:gd name="T42" fmla="*/ 182 w 401"/>
                  <a:gd name="T43" fmla="*/ 203 h 474"/>
                  <a:gd name="T44" fmla="*/ 89 w 401"/>
                  <a:gd name="T45" fmla="*/ 17 h 474"/>
                  <a:gd name="T46" fmla="*/ 80 w 401"/>
                  <a:gd name="T47" fmla="*/ 68 h 474"/>
                  <a:gd name="T48" fmla="*/ 30 w 401"/>
                  <a:gd name="T49" fmla="*/ 118 h 474"/>
                  <a:gd name="T50" fmla="*/ 114 w 401"/>
                  <a:gd name="T51" fmla="*/ 195 h 474"/>
                  <a:gd name="T52" fmla="*/ 97 w 401"/>
                  <a:gd name="T53" fmla="*/ 254 h 474"/>
                  <a:gd name="T54" fmla="*/ 21 w 401"/>
                  <a:gd name="T55" fmla="*/ 254 h 474"/>
                  <a:gd name="T56" fmla="*/ 123 w 401"/>
                  <a:gd name="T57" fmla="*/ 423 h 474"/>
                  <a:gd name="T58" fmla="*/ 123 w 401"/>
                  <a:gd name="T59" fmla="*/ 372 h 474"/>
                  <a:gd name="T60" fmla="*/ 157 w 401"/>
                  <a:gd name="T61" fmla="*/ 372 h 474"/>
                  <a:gd name="T62" fmla="*/ 216 w 401"/>
                  <a:gd name="T63" fmla="*/ 423 h 474"/>
                  <a:gd name="T64" fmla="*/ 224 w 401"/>
                  <a:gd name="T65" fmla="*/ 474 h 474"/>
                  <a:gd name="T66" fmla="*/ 275 w 401"/>
                  <a:gd name="T67" fmla="*/ 389 h 474"/>
                  <a:gd name="T68" fmla="*/ 351 w 401"/>
                  <a:gd name="T69" fmla="*/ 135 h 474"/>
                  <a:gd name="T70" fmla="*/ 213 w 401"/>
                  <a:gd name="T71" fmla="*/ 141 h 474"/>
                  <a:gd name="T72" fmla="*/ 165 w 401"/>
                  <a:gd name="T73" fmla="*/ 161 h 474"/>
                  <a:gd name="T74" fmla="*/ 148 w 401"/>
                  <a:gd name="T75" fmla="*/ 0 h 474"/>
                  <a:gd name="T76" fmla="*/ 140 w 401"/>
                  <a:gd name="T77" fmla="*/ 63 h 474"/>
                  <a:gd name="T78" fmla="*/ 89 w 401"/>
                  <a:gd name="T79" fmla="*/ 17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1" h="474">
                    <a:moveTo>
                      <a:pt x="182" y="347"/>
                    </a:moveTo>
                    <a:lnTo>
                      <a:pt x="185" y="350"/>
                    </a:lnTo>
                    <a:cubicBezTo>
                      <a:pt x="184" y="349"/>
                      <a:pt x="181" y="348"/>
                      <a:pt x="182" y="347"/>
                    </a:cubicBezTo>
                    <a:close/>
                    <a:moveTo>
                      <a:pt x="114" y="305"/>
                    </a:moveTo>
                    <a:cubicBezTo>
                      <a:pt x="139" y="323"/>
                      <a:pt x="125" y="310"/>
                      <a:pt x="140" y="339"/>
                    </a:cubicBezTo>
                    <a:lnTo>
                      <a:pt x="114" y="339"/>
                    </a:lnTo>
                    <a:lnTo>
                      <a:pt x="114" y="305"/>
                    </a:lnTo>
                    <a:close/>
                    <a:moveTo>
                      <a:pt x="165" y="305"/>
                    </a:moveTo>
                    <a:cubicBezTo>
                      <a:pt x="167" y="287"/>
                      <a:pt x="210" y="307"/>
                      <a:pt x="173" y="306"/>
                    </a:cubicBezTo>
                    <a:cubicBezTo>
                      <a:pt x="170" y="305"/>
                      <a:pt x="163" y="324"/>
                      <a:pt x="165" y="305"/>
                    </a:cubicBezTo>
                    <a:close/>
                    <a:moveTo>
                      <a:pt x="182" y="203"/>
                    </a:moveTo>
                    <a:cubicBezTo>
                      <a:pt x="181" y="244"/>
                      <a:pt x="183" y="250"/>
                      <a:pt x="148" y="254"/>
                    </a:cubicBezTo>
                    <a:cubicBezTo>
                      <a:pt x="162" y="228"/>
                      <a:pt x="159" y="220"/>
                      <a:pt x="182" y="203"/>
                    </a:cubicBezTo>
                    <a:close/>
                    <a:moveTo>
                      <a:pt x="182" y="203"/>
                    </a:moveTo>
                    <a:cubicBezTo>
                      <a:pt x="194" y="185"/>
                      <a:pt x="206" y="176"/>
                      <a:pt x="228" y="165"/>
                    </a:cubicBezTo>
                    <a:cubicBezTo>
                      <a:pt x="233" y="163"/>
                      <a:pt x="259" y="152"/>
                      <a:pt x="259" y="152"/>
                    </a:cubicBezTo>
                    <a:cubicBezTo>
                      <a:pt x="262" y="152"/>
                      <a:pt x="277" y="149"/>
                      <a:pt x="277" y="149"/>
                    </a:cubicBezTo>
                    <a:cubicBezTo>
                      <a:pt x="303" y="149"/>
                      <a:pt x="316" y="164"/>
                      <a:pt x="323" y="189"/>
                    </a:cubicBezTo>
                    <a:cubicBezTo>
                      <a:pt x="331" y="219"/>
                      <a:pt x="326" y="285"/>
                      <a:pt x="318" y="313"/>
                    </a:cubicBezTo>
                    <a:cubicBezTo>
                      <a:pt x="309" y="343"/>
                      <a:pt x="309" y="344"/>
                      <a:pt x="275" y="347"/>
                    </a:cubicBezTo>
                    <a:cubicBezTo>
                      <a:pt x="260" y="283"/>
                      <a:pt x="241" y="296"/>
                      <a:pt x="241" y="203"/>
                    </a:cubicBezTo>
                    <a:lnTo>
                      <a:pt x="182" y="203"/>
                    </a:lnTo>
                    <a:close/>
                    <a:moveTo>
                      <a:pt x="89" y="17"/>
                    </a:moveTo>
                    <a:cubicBezTo>
                      <a:pt x="86" y="52"/>
                      <a:pt x="80" y="36"/>
                      <a:pt x="80" y="68"/>
                    </a:cubicBezTo>
                    <a:cubicBezTo>
                      <a:pt x="80" y="112"/>
                      <a:pt x="114" y="118"/>
                      <a:pt x="30" y="118"/>
                    </a:cubicBezTo>
                    <a:cubicBezTo>
                      <a:pt x="31" y="187"/>
                      <a:pt x="62" y="167"/>
                      <a:pt x="114" y="195"/>
                    </a:cubicBezTo>
                    <a:cubicBezTo>
                      <a:pt x="107" y="226"/>
                      <a:pt x="100" y="218"/>
                      <a:pt x="97" y="254"/>
                    </a:cubicBezTo>
                    <a:cubicBezTo>
                      <a:pt x="45" y="253"/>
                      <a:pt x="74" y="242"/>
                      <a:pt x="21" y="254"/>
                    </a:cubicBezTo>
                    <a:cubicBezTo>
                      <a:pt x="0" y="345"/>
                      <a:pt x="9" y="414"/>
                      <a:pt x="123" y="423"/>
                    </a:cubicBezTo>
                    <a:lnTo>
                      <a:pt x="123" y="372"/>
                    </a:lnTo>
                    <a:lnTo>
                      <a:pt x="157" y="372"/>
                    </a:lnTo>
                    <a:cubicBezTo>
                      <a:pt x="157" y="429"/>
                      <a:pt x="157" y="423"/>
                      <a:pt x="216" y="423"/>
                    </a:cubicBezTo>
                    <a:cubicBezTo>
                      <a:pt x="221" y="443"/>
                      <a:pt x="224" y="448"/>
                      <a:pt x="224" y="474"/>
                    </a:cubicBezTo>
                    <a:cubicBezTo>
                      <a:pt x="265" y="453"/>
                      <a:pt x="271" y="445"/>
                      <a:pt x="275" y="389"/>
                    </a:cubicBezTo>
                    <a:cubicBezTo>
                      <a:pt x="401" y="389"/>
                      <a:pt x="351" y="263"/>
                      <a:pt x="351" y="135"/>
                    </a:cubicBezTo>
                    <a:cubicBezTo>
                      <a:pt x="231" y="107"/>
                      <a:pt x="263" y="115"/>
                      <a:pt x="213" y="141"/>
                    </a:cubicBezTo>
                    <a:cubicBezTo>
                      <a:pt x="194" y="152"/>
                      <a:pt x="187" y="156"/>
                      <a:pt x="165" y="161"/>
                    </a:cubicBezTo>
                    <a:cubicBezTo>
                      <a:pt x="191" y="50"/>
                      <a:pt x="280" y="70"/>
                      <a:pt x="148" y="0"/>
                    </a:cubicBezTo>
                    <a:cubicBezTo>
                      <a:pt x="150" y="27"/>
                      <a:pt x="173" y="61"/>
                      <a:pt x="140" y="63"/>
                    </a:cubicBezTo>
                    <a:cubicBezTo>
                      <a:pt x="106" y="65"/>
                      <a:pt x="142" y="53"/>
                      <a:pt x="8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0" name="Freeform 19"/>
              <p:cNvSpPr>
                <a:spLocks noEditPoints="1"/>
              </p:cNvSpPr>
              <p:nvPr/>
            </p:nvSpPr>
            <p:spPr bwMode="auto">
              <a:xfrm>
                <a:off x="4846638" y="1912938"/>
                <a:ext cx="114300" cy="84138"/>
              </a:xfrm>
              <a:custGeom>
                <a:avLst/>
                <a:gdLst>
                  <a:gd name="T0" fmla="*/ 279 w 491"/>
                  <a:gd name="T1" fmla="*/ 240 h 360"/>
                  <a:gd name="T2" fmla="*/ 313 w 491"/>
                  <a:gd name="T3" fmla="*/ 282 h 360"/>
                  <a:gd name="T4" fmla="*/ 294 w 491"/>
                  <a:gd name="T5" fmla="*/ 268 h 360"/>
                  <a:gd name="T6" fmla="*/ 279 w 491"/>
                  <a:gd name="T7" fmla="*/ 240 h 360"/>
                  <a:gd name="T8" fmla="*/ 279 w 491"/>
                  <a:gd name="T9" fmla="*/ 181 h 360"/>
                  <a:gd name="T10" fmla="*/ 282 w 491"/>
                  <a:gd name="T11" fmla="*/ 183 h 360"/>
                  <a:gd name="T12" fmla="*/ 279 w 491"/>
                  <a:gd name="T13" fmla="*/ 181 h 360"/>
                  <a:gd name="T14" fmla="*/ 237 w 491"/>
                  <a:gd name="T15" fmla="*/ 130 h 360"/>
                  <a:gd name="T16" fmla="*/ 247 w 491"/>
                  <a:gd name="T17" fmla="*/ 138 h 360"/>
                  <a:gd name="T18" fmla="*/ 237 w 491"/>
                  <a:gd name="T19" fmla="*/ 130 h 360"/>
                  <a:gd name="T20" fmla="*/ 321 w 491"/>
                  <a:gd name="T21" fmla="*/ 113 h 360"/>
                  <a:gd name="T22" fmla="*/ 372 w 491"/>
                  <a:gd name="T23" fmla="*/ 113 h 360"/>
                  <a:gd name="T24" fmla="*/ 372 w 491"/>
                  <a:gd name="T25" fmla="*/ 122 h 360"/>
                  <a:gd name="T26" fmla="*/ 321 w 491"/>
                  <a:gd name="T27" fmla="*/ 122 h 360"/>
                  <a:gd name="T28" fmla="*/ 321 w 491"/>
                  <a:gd name="T29" fmla="*/ 113 h 360"/>
                  <a:gd name="T30" fmla="*/ 279 w 491"/>
                  <a:gd name="T31" fmla="*/ 113 h 360"/>
                  <a:gd name="T32" fmla="*/ 293 w 491"/>
                  <a:gd name="T33" fmla="*/ 117 h 360"/>
                  <a:gd name="T34" fmla="*/ 279 w 491"/>
                  <a:gd name="T35" fmla="*/ 113 h 360"/>
                  <a:gd name="T36" fmla="*/ 0 w 491"/>
                  <a:gd name="T37" fmla="*/ 54 h 360"/>
                  <a:gd name="T38" fmla="*/ 243 w 491"/>
                  <a:gd name="T39" fmla="*/ 184 h 360"/>
                  <a:gd name="T40" fmla="*/ 299 w 491"/>
                  <a:gd name="T41" fmla="*/ 339 h 360"/>
                  <a:gd name="T42" fmla="*/ 333 w 491"/>
                  <a:gd name="T43" fmla="*/ 355 h 360"/>
                  <a:gd name="T44" fmla="*/ 330 w 491"/>
                  <a:gd name="T45" fmla="*/ 215 h 360"/>
                  <a:gd name="T46" fmla="*/ 491 w 491"/>
                  <a:gd name="T47" fmla="*/ 147 h 360"/>
                  <a:gd name="T48" fmla="*/ 398 w 491"/>
                  <a:gd name="T49" fmla="*/ 155 h 360"/>
                  <a:gd name="T50" fmla="*/ 398 w 491"/>
                  <a:gd name="T51" fmla="*/ 138 h 360"/>
                  <a:gd name="T52" fmla="*/ 465 w 491"/>
                  <a:gd name="T53" fmla="*/ 96 h 360"/>
                  <a:gd name="T54" fmla="*/ 355 w 491"/>
                  <a:gd name="T55" fmla="*/ 88 h 360"/>
                  <a:gd name="T56" fmla="*/ 389 w 491"/>
                  <a:gd name="T57" fmla="*/ 20 h 360"/>
                  <a:gd name="T58" fmla="*/ 296 w 491"/>
                  <a:gd name="T59" fmla="*/ 62 h 360"/>
                  <a:gd name="T60" fmla="*/ 279 w 491"/>
                  <a:gd name="T61" fmla="*/ 71 h 360"/>
                  <a:gd name="T62" fmla="*/ 262 w 491"/>
                  <a:gd name="T63" fmla="*/ 45 h 360"/>
                  <a:gd name="T64" fmla="*/ 194 w 491"/>
                  <a:gd name="T65" fmla="*/ 79 h 360"/>
                  <a:gd name="T66" fmla="*/ 220 w 491"/>
                  <a:gd name="T67" fmla="*/ 122 h 360"/>
                  <a:gd name="T68" fmla="*/ 101 w 491"/>
                  <a:gd name="T69" fmla="*/ 62 h 360"/>
                  <a:gd name="T70" fmla="*/ 110 w 491"/>
                  <a:gd name="T71" fmla="*/ 3 h 360"/>
                  <a:gd name="T72" fmla="*/ 39 w 491"/>
                  <a:gd name="T73" fmla="*/ 8 h 360"/>
                  <a:gd name="T74" fmla="*/ 0 w 491"/>
                  <a:gd name="T75" fmla="*/ 54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91" h="360">
                    <a:moveTo>
                      <a:pt x="279" y="240"/>
                    </a:moveTo>
                    <a:cubicBezTo>
                      <a:pt x="309" y="248"/>
                      <a:pt x="310" y="248"/>
                      <a:pt x="313" y="282"/>
                    </a:cubicBezTo>
                    <a:cubicBezTo>
                      <a:pt x="306" y="278"/>
                      <a:pt x="302" y="277"/>
                      <a:pt x="294" y="268"/>
                    </a:cubicBezTo>
                    <a:cubicBezTo>
                      <a:pt x="272" y="243"/>
                      <a:pt x="287" y="255"/>
                      <a:pt x="279" y="240"/>
                    </a:cubicBezTo>
                    <a:close/>
                    <a:moveTo>
                      <a:pt x="279" y="181"/>
                    </a:moveTo>
                    <a:lnTo>
                      <a:pt x="282" y="183"/>
                    </a:lnTo>
                    <a:cubicBezTo>
                      <a:pt x="282" y="183"/>
                      <a:pt x="278" y="182"/>
                      <a:pt x="279" y="181"/>
                    </a:cubicBezTo>
                    <a:close/>
                    <a:moveTo>
                      <a:pt x="237" y="130"/>
                    </a:moveTo>
                    <a:cubicBezTo>
                      <a:pt x="251" y="116"/>
                      <a:pt x="264" y="151"/>
                      <a:pt x="247" y="138"/>
                    </a:cubicBezTo>
                    <a:cubicBezTo>
                      <a:pt x="241" y="134"/>
                      <a:pt x="225" y="142"/>
                      <a:pt x="237" y="130"/>
                    </a:cubicBezTo>
                    <a:close/>
                    <a:moveTo>
                      <a:pt x="321" y="113"/>
                    </a:moveTo>
                    <a:lnTo>
                      <a:pt x="372" y="113"/>
                    </a:lnTo>
                    <a:lnTo>
                      <a:pt x="372" y="122"/>
                    </a:lnTo>
                    <a:lnTo>
                      <a:pt x="321" y="122"/>
                    </a:lnTo>
                    <a:lnTo>
                      <a:pt x="321" y="113"/>
                    </a:lnTo>
                    <a:close/>
                    <a:moveTo>
                      <a:pt x="279" y="113"/>
                    </a:moveTo>
                    <a:cubicBezTo>
                      <a:pt x="288" y="104"/>
                      <a:pt x="325" y="126"/>
                      <a:pt x="293" y="117"/>
                    </a:cubicBezTo>
                    <a:cubicBezTo>
                      <a:pt x="286" y="116"/>
                      <a:pt x="265" y="127"/>
                      <a:pt x="279" y="113"/>
                    </a:cubicBezTo>
                    <a:close/>
                    <a:moveTo>
                      <a:pt x="0" y="54"/>
                    </a:moveTo>
                    <a:cubicBezTo>
                      <a:pt x="0" y="153"/>
                      <a:pt x="138" y="47"/>
                      <a:pt x="243" y="184"/>
                    </a:cubicBezTo>
                    <a:cubicBezTo>
                      <a:pt x="285" y="239"/>
                      <a:pt x="216" y="280"/>
                      <a:pt x="299" y="339"/>
                    </a:cubicBezTo>
                    <a:cubicBezTo>
                      <a:pt x="303" y="341"/>
                      <a:pt x="331" y="355"/>
                      <a:pt x="333" y="355"/>
                    </a:cubicBezTo>
                    <a:cubicBezTo>
                      <a:pt x="402" y="360"/>
                      <a:pt x="333" y="255"/>
                      <a:pt x="330" y="215"/>
                    </a:cubicBezTo>
                    <a:cubicBezTo>
                      <a:pt x="466" y="183"/>
                      <a:pt x="489" y="225"/>
                      <a:pt x="491" y="147"/>
                    </a:cubicBezTo>
                    <a:cubicBezTo>
                      <a:pt x="446" y="151"/>
                      <a:pt x="438" y="164"/>
                      <a:pt x="398" y="155"/>
                    </a:cubicBezTo>
                    <a:lnTo>
                      <a:pt x="398" y="138"/>
                    </a:lnTo>
                    <a:cubicBezTo>
                      <a:pt x="445" y="140"/>
                      <a:pt x="464" y="159"/>
                      <a:pt x="465" y="96"/>
                    </a:cubicBezTo>
                    <a:cubicBezTo>
                      <a:pt x="398" y="96"/>
                      <a:pt x="412" y="101"/>
                      <a:pt x="355" y="88"/>
                    </a:cubicBezTo>
                    <a:cubicBezTo>
                      <a:pt x="374" y="59"/>
                      <a:pt x="385" y="65"/>
                      <a:pt x="389" y="20"/>
                    </a:cubicBezTo>
                    <a:cubicBezTo>
                      <a:pt x="351" y="23"/>
                      <a:pt x="337" y="40"/>
                      <a:pt x="296" y="62"/>
                    </a:cubicBezTo>
                    <a:lnTo>
                      <a:pt x="279" y="71"/>
                    </a:lnTo>
                    <a:cubicBezTo>
                      <a:pt x="260" y="58"/>
                      <a:pt x="269" y="69"/>
                      <a:pt x="262" y="45"/>
                    </a:cubicBezTo>
                    <a:cubicBezTo>
                      <a:pt x="233" y="48"/>
                      <a:pt x="194" y="49"/>
                      <a:pt x="194" y="79"/>
                    </a:cubicBezTo>
                    <a:cubicBezTo>
                      <a:pt x="194" y="115"/>
                      <a:pt x="203" y="75"/>
                      <a:pt x="220" y="122"/>
                    </a:cubicBezTo>
                    <a:lnTo>
                      <a:pt x="101" y="62"/>
                    </a:lnTo>
                    <a:cubicBezTo>
                      <a:pt x="102" y="25"/>
                      <a:pt x="107" y="36"/>
                      <a:pt x="110" y="3"/>
                    </a:cubicBezTo>
                    <a:cubicBezTo>
                      <a:pt x="83" y="3"/>
                      <a:pt x="62" y="0"/>
                      <a:pt x="39" y="8"/>
                    </a:cubicBezTo>
                    <a:cubicBezTo>
                      <a:pt x="22" y="15"/>
                      <a:pt x="0" y="34"/>
                      <a:pt x="0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1" name="Freeform 20"/>
              <p:cNvSpPr>
                <a:spLocks noEditPoints="1"/>
              </p:cNvSpPr>
              <p:nvPr/>
            </p:nvSpPr>
            <p:spPr bwMode="auto">
              <a:xfrm>
                <a:off x="4837113" y="2320926"/>
                <a:ext cx="80963" cy="87313"/>
              </a:xfrm>
              <a:custGeom>
                <a:avLst/>
                <a:gdLst>
                  <a:gd name="T0" fmla="*/ 153 w 348"/>
                  <a:gd name="T1" fmla="*/ 178 h 373"/>
                  <a:gd name="T2" fmla="*/ 45 w 348"/>
                  <a:gd name="T3" fmla="*/ 212 h 373"/>
                  <a:gd name="T4" fmla="*/ 68 w 348"/>
                  <a:gd name="T5" fmla="*/ 169 h 373"/>
                  <a:gd name="T6" fmla="*/ 153 w 348"/>
                  <a:gd name="T7" fmla="*/ 178 h 373"/>
                  <a:gd name="T8" fmla="*/ 127 w 348"/>
                  <a:gd name="T9" fmla="*/ 356 h 373"/>
                  <a:gd name="T10" fmla="*/ 136 w 348"/>
                  <a:gd name="T11" fmla="*/ 364 h 373"/>
                  <a:gd name="T12" fmla="*/ 195 w 348"/>
                  <a:gd name="T13" fmla="*/ 373 h 373"/>
                  <a:gd name="T14" fmla="*/ 221 w 348"/>
                  <a:gd name="T15" fmla="*/ 186 h 373"/>
                  <a:gd name="T16" fmla="*/ 153 w 348"/>
                  <a:gd name="T17" fmla="*/ 178 h 373"/>
                  <a:gd name="T18" fmla="*/ 153 w 348"/>
                  <a:gd name="T19" fmla="*/ 144 h 373"/>
                  <a:gd name="T20" fmla="*/ 94 w 348"/>
                  <a:gd name="T21" fmla="*/ 126 h 373"/>
                  <a:gd name="T22" fmla="*/ 94 w 348"/>
                  <a:gd name="T23" fmla="*/ 102 h 373"/>
                  <a:gd name="T24" fmla="*/ 204 w 348"/>
                  <a:gd name="T25" fmla="*/ 135 h 373"/>
                  <a:gd name="T26" fmla="*/ 280 w 348"/>
                  <a:gd name="T27" fmla="*/ 212 h 373"/>
                  <a:gd name="T28" fmla="*/ 324 w 348"/>
                  <a:gd name="T29" fmla="*/ 172 h 373"/>
                  <a:gd name="T30" fmla="*/ 348 w 348"/>
                  <a:gd name="T31" fmla="*/ 102 h 373"/>
                  <a:gd name="T32" fmla="*/ 194 w 348"/>
                  <a:gd name="T33" fmla="*/ 52 h 373"/>
                  <a:gd name="T34" fmla="*/ 170 w 348"/>
                  <a:gd name="T35" fmla="*/ 0 h 373"/>
                  <a:gd name="T36" fmla="*/ 127 w 348"/>
                  <a:gd name="T37" fmla="*/ 0 h 373"/>
                  <a:gd name="T38" fmla="*/ 0 w 348"/>
                  <a:gd name="T39" fmla="*/ 229 h 373"/>
                  <a:gd name="T40" fmla="*/ 68 w 348"/>
                  <a:gd name="T41" fmla="*/ 305 h 373"/>
                  <a:gd name="T42" fmla="*/ 212 w 348"/>
                  <a:gd name="T43" fmla="*/ 246 h 373"/>
                  <a:gd name="T44" fmla="*/ 110 w 348"/>
                  <a:gd name="T45" fmla="*/ 305 h 373"/>
                  <a:gd name="T46" fmla="*/ 127 w 348"/>
                  <a:gd name="T47" fmla="*/ 356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8" h="373">
                    <a:moveTo>
                      <a:pt x="153" y="178"/>
                    </a:moveTo>
                    <a:cubicBezTo>
                      <a:pt x="137" y="192"/>
                      <a:pt x="55" y="260"/>
                      <a:pt x="45" y="212"/>
                    </a:cubicBezTo>
                    <a:cubicBezTo>
                      <a:pt x="41" y="191"/>
                      <a:pt x="56" y="188"/>
                      <a:pt x="68" y="169"/>
                    </a:cubicBezTo>
                    <a:cubicBezTo>
                      <a:pt x="113" y="169"/>
                      <a:pt x="118" y="170"/>
                      <a:pt x="153" y="178"/>
                    </a:cubicBezTo>
                    <a:close/>
                    <a:moveTo>
                      <a:pt x="127" y="356"/>
                    </a:moveTo>
                    <a:lnTo>
                      <a:pt x="136" y="364"/>
                    </a:lnTo>
                    <a:cubicBezTo>
                      <a:pt x="169" y="367"/>
                      <a:pt x="158" y="372"/>
                      <a:pt x="195" y="373"/>
                    </a:cubicBezTo>
                    <a:cubicBezTo>
                      <a:pt x="206" y="325"/>
                      <a:pt x="307" y="240"/>
                      <a:pt x="221" y="186"/>
                    </a:cubicBezTo>
                    <a:cubicBezTo>
                      <a:pt x="190" y="166"/>
                      <a:pt x="191" y="175"/>
                      <a:pt x="153" y="178"/>
                    </a:cubicBezTo>
                    <a:lnTo>
                      <a:pt x="153" y="144"/>
                    </a:lnTo>
                    <a:lnTo>
                      <a:pt x="94" y="126"/>
                    </a:lnTo>
                    <a:lnTo>
                      <a:pt x="94" y="102"/>
                    </a:lnTo>
                    <a:cubicBezTo>
                      <a:pt x="178" y="102"/>
                      <a:pt x="152" y="105"/>
                      <a:pt x="204" y="135"/>
                    </a:cubicBezTo>
                    <a:cubicBezTo>
                      <a:pt x="244" y="159"/>
                      <a:pt x="267" y="158"/>
                      <a:pt x="280" y="212"/>
                    </a:cubicBezTo>
                    <a:cubicBezTo>
                      <a:pt x="308" y="204"/>
                      <a:pt x="310" y="195"/>
                      <a:pt x="324" y="172"/>
                    </a:cubicBezTo>
                    <a:cubicBezTo>
                      <a:pt x="339" y="148"/>
                      <a:pt x="347" y="137"/>
                      <a:pt x="348" y="102"/>
                    </a:cubicBezTo>
                    <a:cubicBezTo>
                      <a:pt x="289" y="115"/>
                      <a:pt x="240" y="87"/>
                      <a:pt x="194" y="52"/>
                    </a:cubicBezTo>
                    <a:cubicBezTo>
                      <a:pt x="171" y="33"/>
                      <a:pt x="171" y="39"/>
                      <a:pt x="170" y="0"/>
                    </a:cubicBezTo>
                    <a:lnTo>
                      <a:pt x="127" y="0"/>
                    </a:lnTo>
                    <a:cubicBezTo>
                      <a:pt x="125" y="87"/>
                      <a:pt x="18" y="154"/>
                      <a:pt x="0" y="229"/>
                    </a:cubicBezTo>
                    <a:cubicBezTo>
                      <a:pt x="14" y="249"/>
                      <a:pt x="48" y="291"/>
                      <a:pt x="68" y="305"/>
                    </a:cubicBezTo>
                    <a:cubicBezTo>
                      <a:pt x="177" y="280"/>
                      <a:pt x="137" y="247"/>
                      <a:pt x="212" y="246"/>
                    </a:cubicBezTo>
                    <a:cubicBezTo>
                      <a:pt x="210" y="327"/>
                      <a:pt x="171" y="334"/>
                      <a:pt x="110" y="305"/>
                    </a:cubicBezTo>
                    <a:cubicBezTo>
                      <a:pt x="113" y="334"/>
                      <a:pt x="117" y="336"/>
                      <a:pt x="127" y="3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2" name="Freeform 21"/>
              <p:cNvSpPr/>
              <p:nvPr/>
            </p:nvSpPr>
            <p:spPr bwMode="auto">
              <a:xfrm>
                <a:off x="4656138" y="1728788"/>
                <a:ext cx="77788" cy="79375"/>
              </a:xfrm>
              <a:custGeom>
                <a:avLst/>
                <a:gdLst>
                  <a:gd name="T0" fmla="*/ 161 w 331"/>
                  <a:gd name="T1" fmla="*/ 127 h 339"/>
                  <a:gd name="T2" fmla="*/ 43 w 331"/>
                  <a:gd name="T3" fmla="*/ 144 h 339"/>
                  <a:gd name="T4" fmla="*/ 136 w 331"/>
                  <a:gd name="T5" fmla="*/ 186 h 339"/>
                  <a:gd name="T6" fmla="*/ 0 w 331"/>
                  <a:gd name="T7" fmla="*/ 279 h 339"/>
                  <a:gd name="T8" fmla="*/ 181 w 331"/>
                  <a:gd name="T9" fmla="*/ 231 h 339"/>
                  <a:gd name="T10" fmla="*/ 331 w 331"/>
                  <a:gd name="T11" fmla="*/ 186 h 339"/>
                  <a:gd name="T12" fmla="*/ 263 w 331"/>
                  <a:gd name="T13" fmla="*/ 127 h 339"/>
                  <a:gd name="T14" fmla="*/ 212 w 331"/>
                  <a:gd name="T15" fmla="*/ 0 h 339"/>
                  <a:gd name="T16" fmla="*/ 195 w 331"/>
                  <a:gd name="T17" fmla="*/ 67 h 339"/>
                  <a:gd name="T18" fmla="*/ 161 w 331"/>
                  <a:gd name="T19" fmla="*/ 127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1" h="339">
                    <a:moveTo>
                      <a:pt x="161" y="127"/>
                    </a:moveTo>
                    <a:cubicBezTo>
                      <a:pt x="68" y="127"/>
                      <a:pt x="43" y="51"/>
                      <a:pt x="43" y="144"/>
                    </a:cubicBezTo>
                    <a:cubicBezTo>
                      <a:pt x="43" y="189"/>
                      <a:pt x="91" y="186"/>
                      <a:pt x="136" y="186"/>
                    </a:cubicBezTo>
                    <a:cubicBezTo>
                      <a:pt x="73" y="280"/>
                      <a:pt x="0" y="206"/>
                      <a:pt x="0" y="279"/>
                    </a:cubicBezTo>
                    <a:cubicBezTo>
                      <a:pt x="0" y="321"/>
                      <a:pt x="93" y="339"/>
                      <a:pt x="181" y="231"/>
                    </a:cubicBezTo>
                    <a:cubicBezTo>
                      <a:pt x="233" y="167"/>
                      <a:pt x="252" y="186"/>
                      <a:pt x="331" y="186"/>
                    </a:cubicBezTo>
                    <a:cubicBezTo>
                      <a:pt x="320" y="140"/>
                      <a:pt x="319" y="128"/>
                      <a:pt x="263" y="127"/>
                    </a:cubicBezTo>
                    <a:cubicBezTo>
                      <a:pt x="264" y="75"/>
                      <a:pt x="301" y="20"/>
                      <a:pt x="212" y="0"/>
                    </a:cubicBezTo>
                    <a:cubicBezTo>
                      <a:pt x="210" y="29"/>
                      <a:pt x="202" y="41"/>
                      <a:pt x="195" y="67"/>
                    </a:cubicBezTo>
                    <a:cubicBezTo>
                      <a:pt x="188" y="96"/>
                      <a:pt x="192" y="127"/>
                      <a:pt x="16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22"/>
              <p:cNvSpPr/>
              <p:nvPr/>
            </p:nvSpPr>
            <p:spPr bwMode="auto">
              <a:xfrm>
                <a:off x="4362450" y="2473326"/>
                <a:ext cx="66675" cy="68263"/>
              </a:xfrm>
              <a:custGeom>
                <a:avLst/>
                <a:gdLst>
                  <a:gd name="T0" fmla="*/ 0 w 293"/>
                  <a:gd name="T1" fmla="*/ 203 h 296"/>
                  <a:gd name="T2" fmla="*/ 0 w 293"/>
                  <a:gd name="T3" fmla="*/ 237 h 296"/>
                  <a:gd name="T4" fmla="*/ 212 w 293"/>
                  <a:gd name="T5" fmla="*/ 296 h 296"/>
                  <a:gd name="T6" fmla="*/ 237 w 293"/>
                  <a:gd name="T7" fmla="*/ 237 h 296"/>
                  <a:gd name="T8" fmla="*/ 224 w 293"/>
                  <a:gd name="T9" fmla="*/ 219 h 296"/>
                  <a:gd name="T10" fmla="*/ 208 w 293"/>
                  <a:gd name="T11" fmla="*/ 223 h 296"/>
                  <a:gd name="T12" fmla="*/ 173 w 293"/>
                  <a:gd name="T13" fmla="*/ 242 h 296"/>
                  <a:gd name="T14" fmla="*/ 102 w 293"/>
                  <a:gd name="T15" fmla="*/ 229 h 296"/>
                  <a:gd name="T16" fmla="*/ 119 w 293"/>
                  <a:gd name="T17" fmla="*/ 169 h 296"/>
                  <a:gd name="T18" fmla="*/ 161 w 293"/>
                  <a:gd name="T19" fmla="*/ 220 h 296"/>
                  <a:gd name="T20" fmla="*/ 212 w 293"/>
                  <a:gd name="T21" fmla="*/ 119 h 296"/>
                  <a:gd name="T22" fmla="*/ 144 w 293"/>
                  <a:gd name="T23" fmla="*/ 136 h 296"/>
                  <a:gd name="T24" fmla="*/ 229 w 293"/>
                  <a:gd name="T25" fmla="*/ 161 h 296"/>
                  <a:gd name="T26" fmla="*/ 288 w 293"/>
                  <a:gd name="T27" fmla="*/ 85 h 296"/>
                  <a:gd name="T28" fmla="*/ 85 w 293"/>
                  <a:gd name="T29" fmla="*/ 0 h 296"/>
                  <a:gd name="T30" fmla="*/ 97 w 293"/>
                  <a:gd name="T31" fmla="*/ 58 h 296"/>
                  <a:gd name="T32" fmla="*/ 55 w 293"/>
                  <a:gd name="T33" fmla="*/ 173 h 296"/>
                  <a:gd name="T34" fmla="*/ 0 w 293"/>
                  <a:gd name="T35" fmla="*/ 203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3" h="296">
                    <a:moveTo>
                      <a:pt x="0" y="203"/>
                    </a:moveTo>
                    <a:lnTo>
                      <a:pt x="0" y="237"/>
                    </a:lnTo>
                    <a:cubicBezTo>
                      <a:pt x="83" y="244"/>
                      <a:pt x="103" y="296"/>
                      <a:pt x="212" y="296"/>
                    </a:cubicBezTo>
                    <a:cubicBezTo>
                      <a:pt x="220" y="263"/>
                      <a:pt x="231" y="258"/>
                      <a:pt x="237" y="237"/>
                    </a:cubicBezTo>
                    <a:cubicBezTo>
                      <a:pt x="240" y="227"/>
                      <a:pt x="250" y="215"/>
                      <a:pt x="224" y="219"/>
                    </a:cubicBezTo>
                    <a:cubicBezTo>
                      <a:pt x="217" y="220"/>
                      <a:pt x="214" y="220"/>
                      <a:pt x="208" y="223"/>
                    </a:cubicBezTo>
                    <a:cubicBezTo>
                      <a:pt x="192" y="229"/>
                      <a:pt x="188" y="234"/>
                      <a:pt x="173" y="242"/>
                    </a:cubicBezTo>
                    <a:cubicBezTo>
                      <a:pt x="135" y="263"/>
                      <a:pt x="135" y="251"/>
                      <a:pt x="102" y="229"/>
                    </a:cubicBezTo>
                    <a:cubicBezTo>
                      <a:pt x="109" y="197"/>
                      <a:pt x="116" y="205"/>
                      <a:pt x="119" y="169"/>
                    </a:cubicBezTo>
                    <a:cubicBezTo>
                      <a:pt x="167" y="170"/>
                      <a:pt x="161" y="173"/>
                      <a:pt x="161" y="220"/>
                    </a:cubicBezTo>
                    <a:cubicBezTo>
                      <a:pt x="191" y="201"/>
                      <a:pt x="208" y="163"/>
                      <a:pt x="212" y="119"/>
                    </a:cubicBezTo>
                    <a:cubicBezTo>
                      <a:pt x="195" y="127"/>
                      <a:pt x="166" y="131"/>
                      <a:pt x="144" y="136"/>
                    </a:cubicBezTo>
                    <a:cubicBezTo>
                      <a:pt x="152" y="42"/>
                      <a:pt x="229" y="60"/>
                      <a:pt x="229" y="161"/>
                    </a:cubicBezTo>
                    <a:cubicBezTo>
                      <a:pt x="293" y="156"/>
                      <a:pt x="266" y="132"/>
                      <a:pt x="288" y="85"/>
                    </a:cubicBezTo>
                    <a:cubicBezTo>
                      <a:pt x="186" y="31"/>
                      <a:pt x="142" y="28"/>
                      <a:pt x="85" y="0"/>
                    </a:cubicBezTo>
                    <a:cubicBezTo>
                      <a:pt x="88" y="29"/>
                      <a:pt x="98" y="39"/>
                      <a:pt x="97" y="58"/>
                    </a:cubicBezTo>
                    <a:lnTo>
                      <a:pt x="55" y="173"/>
                    </a:lnTo>
                    <a:cubicBezTo>
                      <a:pt x="39" y="206"/>
                      <a:pt x="44" y="203"/>
                      <a:pt x="0" y="2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4" name="Freeform 23"/>
              <p:cNvSpPr>
                <a:spLocks noEditPoints="1"/>
              </p:cNvSpPr>
              <p:nvPr/>
            </p:nvSpPr>
            <p:spPr bwMode="auto">
              <a:xfrm>
                <a:off x="4141788" y="2263776"/>
                <a:ext cx="57150" cy="57150"/>
              </a:xfrm>
              <a:custGeom>
                <a:avLst/>
                <a:gdLst>
                  <a:gd name="T0" fmla="*/ 36 w 248"/>
                  <a:gd name="T1" fmla="*/ 186 h 245"/>
                  <a:gd name="T2" fmla="*/ 28 w 248"/>
                  <a:gd name="T3" fmla="*/ 152 h 245"/>
                  <a:gd name="T4" fmla="*/ 211 w 248"/>
                  <a:gd name="T5" fmla="*/ 106 h 245"/>
                  <a:gd name="T6" fmla="*/ 173 w 248"/>
                  <a:gd name="T7" fmla="*/ 154 h 245"/>
                  <a:gd name="T8" fmla="*/ 36 w 248"/>
                  <a:gd name="T9" fmla="*/ 186 h 245"/>
                  <a:gd name="T10" fmla="*/ 2 w 248"/>
                  <a:gd name="T11" fmla="*/ 101 h 245"/>
                  <a:gd name="T12" fmla="*/ 104 w 248"/>
                  <a:gd name="T13" fmla="*/ 245 h 245"/>
                  <a:gd name="T14" fmla="*/ 248 w 248"/>
                  <a:gd name="T15" fmla="*/ 110 h 245"/>
                  <a:gd name="T16" fmla="*/ 121 w 248"/>
                  <a:gd name="T17" fmla="*/ 0 h 245"/>
                  <a:gd name="T18" fmla="*/ 2 w 248"/>
                  <a:gd name="T19" fmla="*/ 101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245">
                    <a:moveTo>
                      <a:pt x="36" y="186"/>
                    </a:moveTo>
                    <a:cubicBezTo>
                      <a:pt x="31" y="163"/>
                      <a:pt x="28" y="170"/>
                      <a:pt x="28" y="152"/>
                    </a:cubicBezTo>
                    <a:cubicBezTo>
                      <a:pt x="28" y="83"/>
                      <a:pt x="227" y="25"/>
                      <a:pt x="211" y="106"/>
                    </a:cubicBezTo>
                    <a:cubicBezTo>
                      <a:pt x="208" y="123"/>
                      <a:pt x="185" y="145"/>
                      <a:pt x="173" y="154"/>
                    </a:cubicBezTo>
                    <a:cubicBezTo>
                      <a:pt x="134" y="183"/>
                      <a:pt x="102" y="186"/>
                      <a:pt x="36" y="186"/>
                    </a:cubicBezTo>
                    <a:close/>
                    <a:moveTo>
                      <a:pt x="2" y="101"/>
                    </a:moveTo>
                    <a:cubicBezTo>
                      <a:pt x="2" y="165"/>
                      <a:pt x="0" y="245"/>
                      <a:pt x="104" y="245"/>
                    </a:cubicBezTo>
                    <a:cubicBezTo>
                      <a:pt x="171" y="245"/>
                      <a:pt x="248" y="201"/>
                      <a:pt x="248" y="110"/>
                    </a:cubicBezTo>
                    <a:cubicBezTo>
                      <a:pt x="248" y="57"/>
                      <a:pt x="168" y="0"/>
                      <a:pt x="121" y="0"/>
                    </a:cubicBezTo>
                    <a:cubicBezTo>
                      <a:pt x="68" y="0"/>
                      <a:pt x="2" y="49"/>
                      <a:pt x="2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5" name="Freeform 24"/>
              <p:cNvSpPr/>
              <p:nvPr/>
            </p:nvSpPr>
            <p:spPr bwMode="auto">
              <a:xfrm>
                <a:off x="4416425" y="2482851"/>
                <a:ext cx="52388" cy="73025"/>
              </a:xfrm>
              <a:custGeom>
                <a:avLst/>
                <a:gdLst>
                  <a:gd name="T0" fmla="*/ 33 w 220"/>
                  <a:gd name="T1" fmla="*/ 132 h 310"/>
                  <a:gd name="T2" fmla="*/ 128 w 220"/>
                  <a:gd name="T3" fmla="*/ 242 h 310"/>
                  <a:gd name="T4" fmla="*/ 50 w 220"/>
                  <a:gd name="T5" fmla="*/ 183 h 310"/>
                  <a:gd name="T6" fmla="*/ 16 w 220"/>
                  <a:gd name="T7" fmla="*/ 183 h 310"/>
                  <a:gd name="T8" fmla="*/ 0 w 220"/>
                  <a:gd name="T9" fmla="*/ 267 h 310"/>
                  <a:gd name="T10" fmla="*/ 110 w 220"/>
                  <a:gd name="T11" fmla="*/ 310 h 310"/>
                  <a:gd name="T12" fmla="*/ 194 w 220"/>
                  <a:gd name="T13" fmla="*/ 250 h 310"/>
                  <a:gd name="T14" fmla="*/ 127 w 220"/>
                  <a:gd name="T15" fmla="*/ 81 h 310"/>
                  <a:gd name="T16" fmla="*/ 177 w 220"/>
                  <a:gd name="T17" fmla="*/ 174 h 310"/>
                  <a:gd name="T18" fmla="*/ 211 w 220"/>
                  <a:gd name="T19" fmla="*/ 174 h 310"/>
                  <a:gd name="T20" fmla="*/ 220 w 220"/>
                  <a:gd name="T21" fmla="*/ 73 h 310"/>
                  <a:gd name="T22" fmla="*/ 66 w 220"/>
                  <a:gd name="T23" fmla="*/ 72 h 310"/>
                  <a:gd name="T24" fmla="*/ 33 w 220"/>
                  <a:gd name="T25" fmla="*/ 132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0" h="310">
                    <a:moveTo>
                      <a:pt x="33" y="132"/>
                    </a:moveTo>
                    <a:cubicBezTo>
                      <a:pt x="33" y="182"/>
                      <a:pt x="114" y="205"/>
                      <a:pt x="128" y="242"/>
                    </a:cubicBezTo>
                    <a:cubicBezTo>
                      <a:pt x="149" y="292"/>
                      <a:pt x="50" y="309"/>
                      <a:pt x="50" y="183"/>
                    </a:cubicBezTo>
                    <a:lnTo>
                      <a:pt x="16" y="183"/>
                    </a:lnTo>
                    <a:cubicBezTo>
                      <a:pt x="11" y="207"/>
                      <a:pt x="2" y="240"/>
                      <a:pt x="0" y="267"/>
                    </a:cubicBezTo>
                    <a:cubicBezTo>
                      <a:pt x="27" y="274"/>
                      <a:pt x="96" y="310"/>
                      <a:pt x="110" y="310"/>
                    </a:cubicBezTo>
                    <a:cubicBezTo>
                      <a:pt x="130" y="310"/>
                      <a:pt x="194" y="278"/>
                      <a:pt x="194" y="250"/>
                    </a:cubicBezTo>
                    <a:cubicBezTo>
                      <a:pt x="194" y="125"/>
                      <a:pt x="35" y="142"/>
                      <a:pt x="127" y="81"/>
                    </a:cubicBezTo>
                    <a:cubicBezTo>
                      <a:pt x="165" y="91"/>
                      <a:pt x="176" y="128"/>
                      <a:pt x="177" y="174"/>
                    </a:cubicBezTo>
                    <a:lnTo>
                      <a:pt x="211" y="174"/>
                    </a:lnTo>
                    <a:cubicBezTo>
                      <a:pt x="211" y="125"/>
                      <a:pt x="220" y="115"/>
                      <a:pt x="220" y="73"/>
                    </a:cubicBezTo>
                    <a:cubicBezTo>
                      <a:pt x="155" y="104"/>
                      <a:pt x="141" y="0"/>
                      <a:pt x="66" y="72"/>
                    </a:cubicBezTo>
                    <a:cubicBezTo>
                      <a:pt x="57" y="81"/>
                      <a:pt x="33" y="115"/>
                      <a:pt x="33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6" name="Freeform 25"/>
              <p:cNvSpPr/>
              <p:nvPr/>
            </p:nvSpPr>
            <p:spPr bwMode="auto">
              <a:xfrm>
                <a:off x="4468813" y="2500313"/>
                <a:ext cx="58738" cy="63500"/>
              </a:xfrm>
              <a:custGeom>
                <a:avLst/>
                <a:gdLst>
                  <a:gd name="T0" fmla="*/ 6 w 252"/>
                  <a:gd name="T1" fmla="*/ 101 h 271"/>
                  <a:gd name="T2" fmla="*/ 99 w 252"/>
                  <a:gd name="T3" fmla="*/ 50 h 271"/>
                  <a:gd name="T4" fmla="*/ 74 w 252"/>
                  <a:gd name="T5" fmla="*/ 228 h 271"/>
                  <a:gd name="T6" fmla="*/ 40 w 252"/>
                  <a:gd name="T7" fmla="*/ 228 h 271"/>
                  <a:gd name="T8" fmla="*/ 40 w 252"/>
                  <a:gd name="T9" fmla="*/ 262 h 271"/>
                  <a:gd name="T10" fmla="*/ 175 w 252"/>
                  <a:gd name="T11" fmla="*/ 271 h 271"/>
                  <a:gd name="T12" fmla="*/ 160 w 252"/>
                  <a:gd name="T13" fmla="*/ 59 h 271"/>
                  <a:gd name="T14" fmla="*/ 209 w 252"/>
                  <a:gd name="T15" fmla="*/ 127 h 271"/>
                  <a:gd name="T16" fmla="*/ 243 w 252"/>
                  <a:gd name="T17" fmla="*/ 127 h 271"/>
                  <a:gd name="T18" fmla="*/ 252 w 252"/>
                  <a:gd name="T19" fmla="*/ 42 h 271"/>
                  <a:gd name="T20" fmla="*/ 23 w 252"/>
                  <a:gd name="T21" fmla="*/ 0 h 271"/>
                  <a:gd name="T22" fmla="*/ 6 w 252"/>
                  <a:gd name="T23" fmla="*/ 10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" h="271">
                    <a:moveTo>
                      <a:pt x="6" y="101"/>
                    </a:moveTo>
                    <a:cubicBezTo>
                      <a:pt x="94" y="81"/>
                      <a:pt x="0" y="50"/>
                      <a:pt x="99" y="50"/>
                    </a:cubicBezTo>
                    <a:cubicBezTo>
                      <a:pt x="90" y="92"/>
                      <a:pt x="74" y="181"/>
                      <a:pt x="74" y="228"/>
                    </a:cubicBezTo>
                    <a:lnTo>
                      <a:pt x="40" y="228"/>
                    </a:lnTo>
                    <a:lnTo>
                      <a:pt x="40" y="262"/>
                    </a:lnTo>
                    <a:lnTo>
                      <a:pt x="175" y="271"/>
                    </a:lnTo>
                    <a:cubicBezTo>
                      <a:pt x="136" y="196"/>
                      <a:pt x="149" y="238"/>
                      <a:pt x="160" y="59"/>
                    </a:cubicBezTo>
                    <a:cubicBezTo>
                      <a:pt x="208" y="60"/>
                      <a:pt x="205" y="74"/>
                      <a:pt x="209" y="127"/>
                    </a:cubicBezTo>
                    <a:lnTo>
                      <a:pt x="243" y="127"/>
                    </a:lnTo>
                    <a:lnTo>
                      <a:pt x="252" y="42"/>
                    </a:lnTo>
                    <a:cubicBezTo>
                      <a:pt x="191" y="13"/>
                      <a:pt x="70" y="22"/>
                      <a:pt x="23" y="0"/>
                    </a:cubicBezTo>
                    <a:cubicBezTo>
                      <a:pt x="20" y="41"/>
                      <a:pt x="6" y="53"/>
                      <a:pt x="6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7" name="Freeform 26"/>
              <p:cNvSpPr/>
              <p:nvPr/>
            </p:nvSpPr>
            <p:spPr bwMode="auto">
              <a:xfrm>
                <a:off x="4119563" y="2219326"/>
                <a:ext cx="63500" cy="47625"/>
              </a:xfrm>
              <a:custGeom>
                <a:avLst/>
                <a:gdLst>
                  <a:gd name="T0" fmla="*/ 93 w 271"/>
                  <a:gd name="T1" fmla="*/ 161 h 204"/>
                  <a:gd name="T2" fmla="*/ 34 w 271"/>
                  <a:gd name="T3" fmla="*/ 136 h 204"/>
                  <a:gd name="T4" fmla="*/ 93 w 271"/>
                  <a:gd name="T5" fmla="*/ 26 h 204"/>
                  <a:gd name="T6" fmla="*/ 0 w 271"/>
                  <a:gd name="T7" fmla="*/ 51 h 204"/>
                  <a:gd name="T8" fmla="*/ 68 w 271"/>
                  <a:gd name="T9" fmla="*/ 204 h 204"/>
                  <a:gd name="T10" fmla="*/ 119 w 271"/>
                  <a:gd name="T11" fmla="*/ 204 h 204"/>
                  <a:gd name="T12" fmla="*/ 169 w 271"/>
                  <a:gd name="T13" fmla="*/ 68 h 204"/>
                  <a:gd name="T14" fmla="*/ 202 w 271"/>
                  <a:gd name="T15" fmla="*/ 41 h 204"/>
                  <a:gd name="T16" fmla="*/ 186 w 271"/>
                  <a:gd name="T17" fmla="*/ 161 h 204"/>
                  <a:gd name="T18" fmla="*/ 271 w 271"/>
                  <a:gd name="T19" fmla="*/ 153 h 204"/>
                  <a:gd name="T20" fmla="*/ 251 w 271"/>
                  <a:gd name="T21" fmla="*/ 71 h 204"/>
                  <a:gd name="T22" fmla="*/ 220 w 271"/>
                  <a:gd name="T23" fmla="*/ 0 h 204"/>
                  <a:gd name="T24" fmla="*/ 127 w 271"/>
                  <a:gd name="T25" fmla="*/ 0 h 204"/>
                  <a:gd name="T26" fmla="*/ 105 w 271"/>
                  <a:gd name="T27" fmla="*/ 71 h 204"/>
                  <a:gd name="T28" fmla="*/ 93 w 271"/>
                  <a:gd name="T29" fmla="*/ 16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1" h="204">
                    <a:moveTo>
                      <a:pt x="93" y="161"/>
                    </a:moveTo>
                    <a:cubicBezTo>
                      <a:pt x="61" y="159"/>
                      <a:pt x="54" y="149"/>
                      <a:pt x="34" y="136"/>
                    </a:cubicBezTo>
                    <a:cubicBezTo>
                      <a:pt x="47" y="82"/>
                      <a:pt x="67" y="65"/>
                      <a:pt x="93" y="26"/>
                    </a:cubicBezTo>
                    <a:cubicBezTo>
                      <a:pt x="69" y="26"/>
                      <a:pt x="0" y="31"/>
                      <a:pt x="0" y="51"/>
                    </a:cubicBezTo>
                    <a:cubicBezTo>
                      <a:pt x="0" y="94"/>
                      <a:pt x="32" y="204"/>
                      <a:pt x="68" y="204"/>
                    </a:cubicBezTo>
                    <a:lnTo>
                      <a:pt x="119" y="204"/>
                    </a:lnTo>
                    <a:cubicBezTo>
                      <a:pt x="134" y="204"/>
                      <a:pt x="191" y="161"/>
                      <a:pt x="169" y="68"/>
                    </a:cubicBezTo>
                    <a:lnTo>
                      <a:pt x="202" y="41"/>
                    </a:lnTo>
                    <a:cubicBezTo>
                      <a:pt x="248" y="109"/>
                      <a:pt x="219" y="100"/>
                      <a:pt x="186" y="161"/>
                    </a:cubicBezTo>
                    <a:cubicBezTo>
                      <a:pt x="231" y="161"/>
                      <a:pt x="238" y="156"/>
                      <a:pt x="271" y="153"/>
                    </a:cubicBezTo>
                    <a:cubicBezTo>
                      <a:pt x="260" y="130"/>
                      <a:pt x="260" y="100"/>
                      <a:pt x="251" y="71"/>
                    </a:cubicBezTo>
                    <a:cubicBezTo>
                      <a:pt x="239" y="31"/>
                      <a:pt x="229" y="38"/>
                      <a:pt x="220" y="0"/>
                    </a:cubicBezTo>
                    <a:lnTo>
                      <a:pt x="127" y="0"/>
                    </a:lnTo>
                    <a:cubicBezTo>
                      <a:pt x="121" y="28"/>
                      <a:pt x="112" y="36"/>
                      <a:pt x="105" y="71"/>
                    </a:cubicBezTo>
                    <a:cubicBezTo>
                      <a:pt x="99" y="102"/>
                      <a:pt x="93" y="132"/>
                      <a:pt x="93" y="1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8" name="Freeform 27"/>
              <p:cNvSpPr/>
              <p:nvPr/>
            </p:nvSpPr>
            <p:spPr bwMode="auto">
              <a:xfrm>
                <a:off x="4875213" y="2268538"/>
                <a:ext cx="66675" cy="61913"/>
              </a:xfrm>
              <a:custGeom>
                <a:avLst/>
                <a:gdLst>
                  <a:gd name="T0" fmla="*/ 0 w 288"/>
                  <a:gd name="T1" fmla="*/ 212 h 262"/>
                  <a:gd name="T2" fmla="*/ 85 w 288"/>
                  <a:gd name="T3" fmla="*/ 229 h 262"/>
                  <a:gd name="T4" fmla="*/ 60 w 288"/>
                  <a:gd name="T5" fmla="*/ 144 h 262"/>
                  <a:gd name="T6" fmla="*/ 212 w 288"/>
                  <a:gd name="T7" fmla="*/ 262 h 262"/>
                  <a:gd name="T8" fmla="*/ 246 w 288"/>
                  <a:gd name="T9" fmla="*/ 262 h 262"/>
                  <a:gd name="T10" fmla="*/ 288 w 288"/>
                  <a:gd name="T11" fmla="*/ 135 h 262"/>
                  <a:gd name="T12" fmla="*/ 246 w 288"/>
                  <a:gd name="T13" fmla="*/ 144 h 262"/>
                  <a:gd name="T14" fmla="*/ 85 w 288"/>
                  <a:gd name="T15" fmla="*/ 85 h 262"/>
                  <a:gd name="T16" fmla="*/ 178 w 288"/>
                  <a:gd name="T17" fmla="*/ 25 h 262"/>
                  <a:gd name="T18" fmla="*/ 85 w 288"/>
                  <a:gd name="T19" fmla="*/ 0 h 262"/>
                  <a:gd name="T20" fmla="*/ 0 w 288"/>
                  <a:gd name="T21" fmla="*/ 21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62">
                    <a:moveTo>
                      <a:pt x="0" y="212"/>
                    </a:moveTo>
                    <a:cubicBezTo>
                      <a:pt x="40" y="215"/>
                      <a:pt x="41" y="228"/>
                      <a:pt x="85" y="229"/>
                    </a:cubicBezTo>
                    <a:cubicBezTo>
                      <a:pt x="70" y="200"/>
                      <a:pt x="60" y="189"/>
                      <a:pt x="60" y="144"/>
                    </a:cubicBezTo>
                    <a:cubicBezTo>
                      <a:pt x="215" y="226"/>
                      <a:pt x="232" y="177"/>
                      <a:pt x="212" y="262"/>
                    </a:cubicBezTo>
                    <a:lnTo>
                      <a:pt x="246" y="262"/>
                    </a:lnTo>
                    <a:cubicBezTo>
                      <a:pt x="251" y="203"/>
                      <a:pt x="284" y="187"/>
                      <a:pt x="288" y="135"/>
                    </a:cubicBezTo>
                    <a:cubicBezTo>
                      <a:pt x="255" y="138"/>
                      <a:pt x="268" y="144"/>
                      <a:pt x="246" y="144"/>
                    </a:cubicBezTo>
                    <a:cubicBezTo>
                      <a:pt x="200" y="144"/>
                      <a:pt x="140" y="97"/>
                      <a:pt x="85" y="85"/>
                    </a:cubicBezTo>
                    <a:cubicBezTo>
                      <a:pt x="129" y="19"/>
                      <a:pt x="136" y="104"/>
                      <a:pt x="178" y="25"/>
                    </a:cubicBezTo>
                    <a:cubicBezTo>
                      <a:pt x="142" y="22"/>
                      <a:pt x="119" y="8"/>
                      <a:pt x="85" y="0"/>
                    </a:cubicBezTo>
                    <a:cubicBezTo>
                      <a:pt x="69" y="33"/>
                      <a:pt x="3" y="184"/>
                      <a:pt x="0" y="2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39" name="Freeform 28"/>
              <p:cNvSpPr/>
              <p:nvPr/>
            </p:nvSpPr>
            <p:spPr bwMode="auto">
              <a:xfrm>
                <a:off x="4840288" y="1944688"/>
                <a:ext cx="66675" cy="44450"/>
              </a:xfrm>
              <a:custGeom>
                <a:avLst/>
                <a:gdLst>
                  <a:gd name="T0" fmla="*/ 82 w 291"/>
                  <a:gd name="T1" fmla="*/ 43 h 187"/>
                  <a:gd name="T2" fmla="*/ 115 w 291"/>
                  <a:gd name="T3" fmla="*/ 102 h 187"/>
                  <a:gd name="T4" fmla="*/ 56 w 291"/>
                  <a:gd name="T5" fmla="*/ 102 h 187"/>
                  <a:gd name="T6" fmla="*/ 22 w 291"/>
                  <a:gd name="T7" fmla="*/ 34 h 187"/>
                  <a:gd name="T8" fmla="*/ 90 w 291"/>
                  <a:gd name="T9" fmla="*/ 161 h 187"/>
                  <a:gd name="T10" fmla="*/ 170 w 291"/>
                  <a:gd name="T11" fmla="*/ 157 h 187"/>
                  <a:gd name="T12" fmla="*/ 234 w 291"/>
                  <a:gd name="T13" fmla="*/ 187 h 187"/>
                  <a:gd name="T14" fmla="*/ 251 w 291"/>
                  <a:gd name="T15" fmla="*/ 144 h 187"/>
                  <a:gd name="T16" fmla="*/ 209 w 291"/>
                  <a:gd name="T17" fmla="*/ 102 h 187"/>
                  <a:gd name="T18" fmla="*/ 257 w 291"/>
                  <a:gd name="T19" fmla="*/ 55 h 187"/>
                  <a:gd name="T20" fmla="*/ 166 w 291"/>
                  <a:gd name="T21" fmla="*/ 0 h 187"/>
                  <a:gd name="T22" fmla="*/ 192 w 291"/>
                  <a:gd name="T23" fmla="*/ 60 h 187"/>
                  <a:gd name="T24" fmla="*/ 149 w 291"/>
                  <a:gd name="T25" fmla="*/ 68 h 187"/>
                  <a:gd name="T26" fmla="*/ 90 w 291"/>
                  <a:gd name="T27" fmla="*/ 0 h 187"/>
                  <a:gd name="T28" fmla="*/ 82 w 291"/>
                  <a:gd name="T29" fmla="*/ 4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1" h="187">
                    <a:moveTo>
                      <a:pt x="82" y="43"/>
                    </a:moveTo>
                    <a:cubicBezTo>
                      <a:pt x="82" y="68"/>
                      <a:pt x="104" y="85"/>
                      <a:pt x="115" y="102"/>
                    </a:cubicBezTo>
                    <a:lnTo>
                      <a:pt x="56" y="102"/>
                    </a:lnTo>
                    <a:cubicBezTo>
                      <a:pt x="56" y="59"/>
                      <a:pt x="56" y="43"/>
                      <a:pt x="22" y="34"/>
                    </a:cubicBezTo>
                    <a:cubicBezTo>
                      <a:pt x="0" y="80"/>
                      <a:pt x="40" y="161"/>
                      <a:pt x="90" y="161"/>
                    </a:cubicBezTo>
                    <a:cubicBezTo>
                      <a:pt x="128" y="161"/>
                      <a:pt x="144" y="148"/>
                      <a:pt x="170" y="157"/>
                    </a:cubicBezTo>
                    <a:cubicBezTo>
                      <a:pt x="198" y="168"/>
                      <a:pt x="183" y="182"/>
                      <a:pt x="234" y="187"/>
                    </a:cubicBezTo>
                    <a:cubicBezTo>
                      <a:pt x="243" y="169"/>
                      <a:pt x="246" y="167"/>
                      <a:pt x="251" y="144"/>
                    </a:cubicBezTo>
                    <a:cubicBezTo>
                      <a:pt x="220" y="103"/>
                      <a:pt x="223" y="155"/>
                      <a:pt x="209" y="102"/>
                    </a:cubicBezTo>
                    <a:cubicBezTo>
                      <a:pt x="268" y="102"/>
                      <a:pt x="291" y="103"/>
                      <a:pt x="257" y="55"/>
                    </a:cubicBezTo>
                    <a:cubicBezTo>
                      <a:pt x="232" y="20"/>
                      <a:pt x="211" y="11"/>
                      <a:pt x="166" y="0"/>
                    </a:cubicBezTo>
                    <a:cubicBezTo>
                      <a:pt x="175" y="38"/>
                      <a:pt x="183" y="28"/>
                      <a:pt x="192" y="60"/>
                    </a:cubicBezTo>
                    <a:cubicBezTo>
                      <a:pt x="158" y="60"/>
                      <a:pt x="172" y="57"/>
                      <a:pt x="149" y="68"/>
                    </a:cubicBezTo>
                    <a:cubicBezTo>
                      <a:pt x="141" y="32"/>
                      <a:pt x="131" y="4"/>
                      <a:pt x="90" y="0"/>
                    </a:cubicBezTo>
                    <a:cubicBezTo>
                      <a:pt x="87" y="34"/>
                      <a:pt x="82" y="21"/>
                      <a:pt x="82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0" name="Freeform 29"/>
              <p:cNvSpPr/>
              <p:nvPr/>
            </p:nvSpPr>
            <p:spPr bwMode="auto">
              <a:xfrm>
                <a:off x="4900613" y="2216151"/>
                <a:ext cx="61913" cy="57150"/>
              </a:xfrm>
              <a:custGeom>
                <a:avLst/>
                <a:gdLst>
                  <a:gd name="T0" fmla="*/ 34 w 271"/>
                  <a:gd name="T1" fmla="*/ 102 h 246"/>
                  <a:gd name="T2" fmla="*/ 93 w 271"/>
                  <a:gd name="T3" fmla="*/ 85 h 246"/>
                  <a:gd name="T4" fmla="*/ 110 w 271"/>
                  <a:gd name="T5" fmla="*/ 127 h 246"/>
                  <a:gd name="T6" fmla="*/ 26 w 271"/>
                  <a:gd name="T7" fmla="*/ 110 h 246"/>
                  <a:gd name="T8" fmla="*/ 0 w 271"/>
                  <a:gd name="T9" fmla="*/ 221 h 246"/>
                  <a:gd name="T10" fmla="*/ 212 w 271"/>
                  <a:gd name="T11" fmla="*/ 246 h 246"/>
                  <a:gd name="T12" fmla="*/ 246 w 271"/>
                  <a:gd name="T13" fmla="*/ 246 h 246"/>
                  <a:gd name="T14" fmla="*/ 271 w 271"/>
                  <a:gd name="T15" fmla="*/ 110 h 246"/>
                  <a:gd name="T16" fmla="*/ 121 w 271"/>
                  <a:gd name="T17" fmla="*/ 83 h 246"/>
                  <a:gd name="T18" fmla="*/ 51 w 271"/>
                  <a:gd name="T19" fmla="*/ 0 h 246"/>
                  <a:gd name="T20" fmla="*/ 34 w 271"/>
                  <a:gd name="T21" fmla="*/ 102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1" h="246">
                    <a:moveTo>
                      <a:pt x="34" y="102"/>
                    </a:moveTo>
                    <a:cubicBezTo>
                      <a:pt x="57" y="90"/>
                      <a:pt x="59" y="86"/>
                      <a:pt x="93" y="85"/>
                    </a:cubicBezTo>
                    <a:cubicBezTo>
                      <a:pt x="102" y="116"/>
                      <a:pt x="102" y="96"/>
                      <a:pt x="110" y="127"/>
                    </a:cubicBezTo>
                    <a:cubicBezTo>
                      <a:pt x="37" y="134"/>
                      <a:pt x="92" y="155"/>
                      <a:pt x="26" y="110"/>
                    </a:cubicBezTo>
                    <a:cubicBezTo>
                      <a:pt x="8" y="144"/>
                      <a:pt x="0" y="169"/>
                      <a:pt x="0" y="221"/>
                    </a:cubicBezTo>
                    <a:cubicBezTo>
                      <a:pt x="95" y="213"/>
                      <a:pt x="185" y="129"/>
                      <a:pt x="212" y="246"/>
                    </a:cubicBezTo>
                    <a:lnTo>
                      <a:pt x="246" y="246"/>
                    </a:lnTo>
                    <a:cubicBezTo>
                      <a:pt x="246" y="188"/>
                      <a:pt x="270" y="167"/>
                      <a:pt x="271" y="110"/>
                    </a:cubicBezTo>
                    <a:cubicBezTo>
                      <a:pt x="215" y="140"/>
                      <a:pt x="204" y="160"/>
                      <a:pt x="121" y="83"/>
                    </a:cubicBezTo>
                    <a:cubicBezTo>
                      <a:pt x="56" y="24"/>
                      <a:pt x="114" y="6"/>
                      <a:pt x="51" y="0"/>
                    </a:cubicBezTo>
                    <a:cubicBezTo>
                      <a:pt x="48" y="37"/>
                      <a:pt x="35" y="63"/>
                      <a:pt x="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1" name="Freeform 30"/>
              <p:cNvSpPr/>
              <p:nvPr/>
            </p:nvSpPr>
            <p:spPr bwMode="auto">
              <a:xfrm>
                <a:off x="4700588" y="1784351"/>
                <a:ext cx="17463" cy="30163"/>
              </a:xfrm>
              <a:custGeom>
                <a:avLst/>
                <a:gdLst>
                  <a:gd name="T0" fmla="*/ 0 w 76"/>
                  <a:gd name="T1" fmla="*/ 52 h 129"/>
                  <a:gd name="T2" fmla="*/ 59 w 76"/>
                  <a:gd name="T3" fmla="*/ 129 h 129"/>
                  <a:gd name="T4" fmla="*/ 76 w 76"/>
                  <a:gd name="T5" fmla="*/ 95 h 129"/>
                  <a:gd name="T6" fmla="*/ 0 w 76"/>
                  <a:gd name="T7" fmla="*/ 5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" h="129">
                    <a:moveTo>
                      <a:pt x="0" y="52"/>
                    </a:moveTo>
                    <a:cubicBezTo>
                      <a:pt x="0" y="115"/>
                      <a:pt x="19" y="109"/>
                      <a:pt x="59" y="129"/>
                    </a:cubicBezTo>
                    <a:cubicBezTo>
                      <a:pt x="61" y="125"/>
                      <a:pt x="76" y="96"/>
                      <a:pt x="76" y="95"/>
                    </a:cubicBezTo>
                    <a:cubicBezTo>
                      <a:pt x="76" y="57"/>
                      <a:pt x="0" y="0"/>
                      <a:pt x="0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2" name="Freeform 31"/>
              <p:cNvSpPr/>
              <p:nvPr/>
            </p:nvSpPr>
            <p:spPr bwMode="auto">
              <a:xfrm>
                <a:off x="4854575" y="2428876"/>
                <a:ext cx="3175" cy="1588"/>
              </a:xfrm>
              <a:custGeom>
                <a:avLst/>
                <a:gdLst>
                  <a:gd name="T0" fmla="*/ 0 w 8"/>
                  <a:gd name="T1" fmla="*/ 10 h 10"/>
                  <a:gd name="T2" fmla="*/ 8 w 8"/>
                  <a:gd name="T3" fmla="*/ 10 h 10"/>
                  <a:gd name="T4" fmla="*/ 1 w 8"/>
                  <a:gd name="T5" fmla="*/ 0 h 10"/>
                  <a:gd name="T6" fmla="*/ 0 w 8"/>
                  <a:gd name="T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0" y="10"/>
                    </a:moveTo>
                    <a:lnTo>
                      <a:pt x="8" y="10"/>
                    </a:lnTo>
                    <a:lnTo>
                      <a:pt x="1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  <p:sp>
            <p:nvSpPr>
              <p:cNvPr id="43" name="Freeform 38"/>
              <p:cNvSpPr/>
              <p:nvPr/>
            </p:nvSpPr>
            <p:spPr bwMode="auto">
              <a:xfrm>
                <a:off x="4529138" y="2244726"/>
                <a:ext cx="14288" cy="31750"/>
              </a:xfrm>
              <a:custGeom>
                <a:avLst/>
                <a:gdLst>
                  <a:gd name="T0" fmla="*/ 6 w 58"/>
                  <a:gd name="T1" fmla="*/ 7 h 134"/>
                  <a:gd name="T2" fmla="*/ 57 w 58"/>
                  <a:gd name="T3" fmla="*/ 134 h 134"/>
                  <a:gd name="T4" fmla="*/ 43 w 58"/>
                  <a:gd name="T5" fmla="*/ 0 h 134"/>
                  <a:gd name="T6" fmla="*/ 6 w 58"/>
                  <a:gd name="T7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134">
                    <a:moveTo>
                      <a:pt x="6" y="7"/>
                    </a:moveTo>
                    <a:cubicBezTo>
                      <a:pt x="2" y="72"/>
                      <a:pt x="0" y="116"/>
                      <a:pt x="57" y="134"/>
                    </a:cubicBezTo>
                    <a:cubicBezTo>
                      <a:pt x="58" y="85"/>
                      <a:pt x="57" y="40"/>
                      <a:pt x="43" y="0"/>
                    </a:cubicBezTo>
                    <a:lnTo>
                      <a:pt x="6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52" name="组合 51"/>
          <p:cNvGrpSpPr/>
          <p:nvPr userDrawn="1"/>
        </p:nvGrpSpPr>
        <p:grpSpPr>
          <a:xfrm>
            <a:off x="0" y="226669"/>
            <a:ext cx="542919" cy="571561"/>
            <a:chOff x="0" y="226669"/>
            <a:chExt cx="542919" cy="617541"/>
          </a:xfrm>
          <a:solidFill>
            <a:schemeClr val="accent1"/>
          </a:solidFill>
        </p:grpSpPr>
        <p:sp>
          <p:nvSpPr>
            <p:cNvPr id="53" name="矩形 52"/>
            <p:cNvSpPr/>
            <p:nvPr userDrawn="1"/>
          </p:nvSpPr>
          <p:spPr>
            <a:xfrm>
              <a:off x="397776" y="226669"/>
              <a:ext cx="145143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 userDrawn="1"/>
          </p:nvSpPr>
          <p:spPr>
            <a:xfrm>
              <a:off x="0" y="226669"/>
              <a:ext cx="324630" cy="617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 userDrawn="1"/>
        </p:nvGrpSpPr>
        <p:grpSpPr>
          <a:xfrm>
            <a:off x="3445670" y="6203946"/>
            <a:ext cx="5463856" cy="452499"/>
            <a:chOff x="3445670" y="6203946"/>
            <a:chExt cx="5463856" cy="452499"/>
          </a:xfrm>
        </p:grpSpPr>
        <p:grpSp>
          <p:nvGrpSpPr>
            <p:cNvPr id="57" name="组合 56"/>
            <p:cNvGrpSpPr/>
            <p:nvPr userDrawn="1"/>
          </p:nvGrpSpPr>
          <p:grpSpPr>
            <a:xfrm>
              <a:off x="3445670" y="6403109"/>
              <a:ext cx="5463856" cy="0"/>
              <a:chOff x="3445670" y="6403109"/>
              <a:chExt cx="5463856" cy="0"/>
            </a:xfrm>
          </p:grpSpPr>
          <p:cxnSp>
            <p:nvCxnSpPr>
              <p:cNvPr id="58" name="直接连接符 57"/>
              <p:cNvCxnSpPr/>
              <p:nvPr userDrawn="1"/>
            </p:nvCxnSpPr>
            <p:spPr>
              <a:xfrm flipH="1">
                <a:off x="3445670" y="6403109"/>
                <a:ext cx="180975" cy="0"/>
              </a:xfrm>
              <a:prstGeom prst="line">
                <a:avLst/>
              </a:prstGeom>
              <a:ln w="12700">
                <a:solidFill>
                  <a:schemeClr val="accent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 userDrawn="1"/>
            </p:nvCxnSpPr>
            <p:spPr>
              <a:xfrm flipH="1">
                <a:off x="8728551" y="6403109"/>
                <a:ext cx="180975" cy="0"/>
              </a:xfrm>
              <a:prstGeom prst="line">
                <a:avLst/>
              </a:prstGeom>
              <a:ln w="12700">
                <a:solidFill>
                  <a:schemeClr val="accent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组合 62"/>
            <p:cNvGrpSpPr/>
            <p:nvPr userDrawn="1"/>
          </p:nvGrpSpPr>
          <p:grpSpPr>
            <a:xfrm>
              <a:off x="3773486" y="6203946"/>
              <a:ext cx="4766946" cy="452499"/>
              <a:chOff x="3721016" y="5441926"/>
              <a:chExt cx="5306957" cy="503759"/>
            </a:xfrm>
          </p:grpSpPr>
          <p:pic>
            <p:nvPicPr>
              <p:cNvPr id="64" name="图片 63"/>
              <p:cNvPicPr>
                <a:picLocks noChangeAspect="1"/>
              </p:cNvPicPr>
              <p:nvPr/>
            </p:nvPicPr>
            <p:blipFill>
              <a:blip r:embed="rId5"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21016" y="5441926"/>
                <a:ext cx="2459915" cy="503759"/>
              </a:xfrm>
              <a:prstGeom prst="rect">
                <a:avLst/>
              </a:prstGeom>
            </p:spPr>
          </p:pic>
          <p:pic>
            <p:nvPicPr>
              <p:cNvPr id="65" name="图片 64"/>
              <p:cNvPicPr>
                <a:picLocks noChangeAspect="1"/>
              </p:cNvPicPr>
              <p:nvPr/>
            </p:nvPicPr>
            <p:blipFill>
              <a:blip r:embed="rId6">
                <a:alphaModFix amt="3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02928" y="5518467"/>
                <a:ext cx="2725045" cy="350676"/>
              </a:xfrm>
              <a:prstGeom prst="rect">
                <a:avLst/>
              </a:prstGeom>
            </p:spPr>
          </p:pic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561542"/>
            <a:ext cx="10515600" cy="838835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latin typeface="+mn-ea"/>
                <a:ea typeface="+mn-ea"/>
              </a:rPr>
              <a:t>线性代数学习经验分</a:t>
            </a:r>
            <a:r>
              <a:rPr lang="zh-CN" altLang="en-US" dirty="0">
                <a:latin typeface="+mn-ea"/>
                <a:ea typeface="+mn-ea"/>
              </a:rPr>
              <a:t>享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秦轶</a:t>
            </a:r>
            <a:endParaRPr lang="zh-CN" altLang="en-US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2024.11.22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349240" y="35331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buClrTx/>
              <a:buSzTx/>
              <a:buFontTx/>
            </a:pPr>
            <a:r>
              <a:rPr lang="zh-CN" altLang="en-US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认识和</a:t>
            </a:r>
            <a:r>
              <a:rPr lang="zh-CN" altLang="en-US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学习方法</a:t>
            </a:r>
            <a:endParaRPr lang="zh-CN" altLang="en-US" dirty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3" name="矩形: 圆角 2"/>
          <p:cNvSpPr/>
          <p:nvPr>
            <p:custDataLst>
              <p:tags r:id="rId1"/>
            </p:custDataLst>
          </p:nvPr>
        </p:nvSpPr>
        <p:spPr>
          <a:xfrm>
            <a:off x="1265554" y="1640356"/>
            <a:ext cx="9966326" cy="1666754"/>
          </a:xfrm>
          <a:prstGeom prst="roundRect">
            <a:avLst>
              <a:gd name="adj" fmla="val 5763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矩形: 圆角 3"/>
          <p:cNvSpPr/>
          <p:nvPr>
            <p:custDataLst>
              <p:tags r:id="rId2"/>
            </p:custDataLst>
          </p:nvPr>
        </p:nvSpPr>
        <p:spPr>
          <a:xfrm>
            <a:off x="-635" y="4067810"/>
            <a:ext cx="10627360" cy="1666875"/>
          </a:xfrm>
          <a:prstGeom prst="roundRect">
            <a:avLst>
              <a:gd name="adj" fmla="val 6353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矩形: 圆角 4"/>
          <p:cNvSpPr/>
          <p:nvPr>
            <p:custDataLst>
              <p:tags r:id="rId3"/>
            </p:custDataLst>
          </p:nvPr>
        </p:nvSpPr>
        <p:spPr>
          <a:xfrm>
            <a:off x="660400" y="1391688"/>
            <a:ext cx="2163823" cy="2163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矩形: 圆角 5"/>
          <p:cNvSpPr/>
          <p:nvPr>
            <p:custDataLst>
              <p:tags r:id="rId4"/>
            </p:custDataLst>
          </p:nvPr>
        </p:nvSpPr>
        <p:spPr>
          <a:xfrm>
            <a:off x="9367777" y="3819205"/>
            <a:ext cx="2163823" cy="2163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矩形: 圆角 6"/>
          <p:cNvSpPr/>
          <p:nvPr>
            <p:custDataLst>
              <p:tags r:id="rId5"/>
            </p:custDataLst>
          </p:nvPr>
        </p:nvSpPr>
        <p:spPr>
          <a:xfrm>
            <a:off x="660400" y="1391688"/>
            <a:ext cx="2163823" cy="2163600"/>
          </a:xfrm>
          <a:prstGeom prst="roundRect">
            <a:avLst>
              <a:gd name="adj" fmla="val 50000"/>
            </a:avLst>
          </a:prstGeom>
          <a:noFill/>
          <a:ln w="6350">
            <a:gradFill flip="none" rotWithShape="1">
              <a:gsLst>
                <a:gs pos="50000">
                  <a:schemeClr val="accent1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矩形: 圆角 7"/>
          <p:cNvSpPr/>
          <p:nvPr>
            <p:custDataLst>
              <p:tags r:id="rId6"/>
            </p:custDataLst>
          </p:nvPr>
        </p:nvSpPr>
        <p:spPr>
          <a:xfrm>
            <a:off x="9355077" y="3819205"/>
            <a:ext cx="2163823" cy="2163600"/>
          </a:xfrm>
          <a:prstGeom prst="roundRect">
            <a:avLst>
              <a:gd name="adj" fmla="val 50000"/>
            </a:avLst>
          </a:prstGeom>
          <a:noFill/>
          <a:ln w="6350">
            <a:gradFill flip="none" rotWithShape="1">
              <a:gsLst>
                <a:gs pos="50000">
                  <a:schemeClr val="accent1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81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3171190" y="1786890"/>
            <a:ext cx="42214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atin typeface="+mn-ea"/>
              </a:rPr>
              <a:t>谈谈我对这门课的认识</a:t>
            </a:r>
            <a:endParaRPr lang="zh-CN" altLang="en-US" sz="2800" dirty="0">
              <a:latin typeface="+mn-ea"/>
              <a:ea typeface="+mj-ea"/>
            </a:endParaRPr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3331800" y="2280951"/>
            <a:ext cx="7946571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关键词：抽象不直观，概念多且繁杂，不同于高等数学较多的计算性与定理严格的</a:t>
            </a:r>
            <a:r>
              <a:rPr lang="zh-CN" altLang="en-US" sz="2000" dirty="0">
                <a:latin typeface="+mn-ea"/>
              </a:rPr>
              <a:t>证明。</a:t>
            </a:r>
            <a:endParaRPr lang="zh-CN" altLang="en-US" sz="2000" dirty="0">
              <a:latin typeface="+mn-ea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9"/>
            </p:custDataLst>
          </p:nvPr>
        </p:nvCxnSpPr>
        <p:spPr>
          <a:xfrm>
            <a:off x="3171396" y="1897606"/>
            <a:ext cx="0" cy="301209"/>
          </a:xfrm>
          <a:prstGeom prst="line">
            <a:avLst/>
          </a:prstGeom>
          <a:ln w="508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>
            <p:custDataLst>
              <p:tags r:id="rId10"/>
            </p:custDataLst>
          </p:nvPr>
        </p:nvSpPr>
        <p:spPr>
          <a:xfrm>
            <a:off x="4086225" y="4287520"/>
            <a:ext cx="46640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latin typeface="+mn-ea"/>
              </a:rPr>
              <a:t>谈谈我学习这门课的方法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14" name="矩形 13"/>
          <p:cNvSpPr/>
          <p:nvPr>
            <p:custDataLst>
              <p:tags r:id="rId11"/>
            </p:custDataLst>
          </p:nvPr>
        </p:nvSpPr>
        <p:spPr>
          <a:xfrm>
            <a:off x="197485" y="4782185"/>
            <a:ext cx="9157970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上课时紧跟老师讲解，把学习每个概念</a:t>
            </a:r>
            <a:r>
              <a:rPr lang="zh-CN" altLang="en-US" sz="2000" dirty="0">
                <a:latin typeface="+mn-ea"/>
              </a:rPr>
              <a:t>定理当作学习新的英语单词，仔细推敲反复琢磨；多阅读教材，多推导证明定理，要掌握100%的水平才能考出90%的分数。</a:t>
            </a:r>
            <a:endParaRPr lang="zh-CN" altLang="en-US" sz="2000" dirty="0">
              <a:latin typeface="+mn-ea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12"/>
            </p:custDataLst>
          </p:nvPr>
        </p:nvCxnSpPr>
        <p:spPr>
          <a:xfrm>
            <a:off x="8871497" y="4398704"/>
            <a:ext cx="0" cy="301209"/>
          </a:xfrm>
          <a:prstGeom prst="line">
            <a:avLst/>
          </a:prstGeom>
          <a:ln w="508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peech-cloud_99669"/>
          <p:cNvSpPr>
            <a:spLocks noChangeAspect="1"/>
          </p:cNvSpPr>
          <p:nvPr>
            <p:custDataLst>
              <p:tags r:id="rId13"/>
            </p:custDataLst>
          </p:nvPr>
        </p:nvSpPr>
        <p:spPr bwMode="auto">
          <a:xfrm>
            <a:off x="1075377" y="1935622"/>
            <a:ext cx="1246074" cy="1082142"/>
          </a:xfrm>
          <a:custGeom>
            <a:avLst/>
            <a:gdLst>
              <a:gd name="connsiteX0" fmla="*/ 465954 w 603969"/>
              <a:gd name="connsiteY0" fmla="*/ 163712 h 524513"/>
              <a:gd name="connsiteX1" fmla="*/ 603969 w 603969"/>
              <a:gd name="connsiteY1" fmla="*/ 301528 h 524513"/>
              <a:gd name="connsiteX2" fmla="*/ 603969 w 603969"/>
              <a:gd name="connsiteY2" fmla="*/ 304105 h 524513"/>
              <a:gd name="connsiteX3" fmla="*/ 465954 w 603969"/>
              <a:gd name="connsiteY3" fmla="*/ 441921 h 524513"/>
              <a:gd name="connsiteX4" fmla="*/ 445799 w 603969"/>
              <a:gd name="connsiteY4" fmla="*/ 441921 h 524513"/>
              <a:gd name="connsiteX5" fmla="*/ 356574 w 603969"/>
              <a:gd name="connsiteY5" fmla="*/ 521445 h 524513"/>
              <a:gd name="connsiteX6" fmla="*/ 348463 w 603969"/>
              <a:gd name="connsiteY6" fmla="*/ 524513 h 524513"/>
              <a:gd name="connsiteX7" fmla="*/ 343424 w 603969"/>
              <a:gd name="connsiteY7" fmla="*/ 523531 h 524513"/>
              <a:gd name="connsiteX8" fmla="*/ 336173 w 603969"/>
              <a:gd name="connsiteY8" fmla="*/ 512241 h 524513"/>
              <a:gd name="connsiteX9" fmla="*/ 336173 w 603969"/>
              <a:gd name="connsiteY9" fmla="*/ 429649 h 524513"/>
              <a:gd name="connsiteX10" fmla="*/ 348463 w 603969"/>
              <a:gd name="connsiteY10" fmla="*/ 417377 h 524513"/>
              <a:gd name="connsiteX11" fmla="*/ 360753 w 603969"/>
              <a:gd name="connsiteY11" fmla="*/ 429649 h 524513"/>
              <a:gd name="connsiteX12" fmla="*/ 360753 w 603969"/>
              <a:gd name="connsiteY12" fmla="*/ 484874 h 524513"/>
              <a:gd name="connsiteX13" fmla="*/ 432894 w 603969"/>
              <a:gd name="connsiteY13" fmla="*/ 420445 h 524513"/>
              <a:gd name="connsiteX14" fmla="*/ 441129 w 603969"/>
              <a:gd name="connsiteY14" fmla="*/ 417377 h 524513"/>
              <a:gd name="connsiteX15" fmla="*/ 465954 w 603969"/>
              <a:gd name="connsiteY15" fmla="*/ 417377 h 524513"/>
              <a:gd name="connsiteX16" fmla="*/ 579390 w 603969"/>
              <a:gd name="connsiteY16" fmla="*/ 304105 h 524513"/>
              <a:gd name="connsiteX17" fmla="*/ 579390 w 603969"/>
              <a:gd name="connsiteY17" fmla="*/ 301528 h 524513"/>
              <a:gd name="connsiteX18" fmla="*/ 465954 w 603969"/>
              <a:gd name="connsiteY18" fmla="*/ 188256 h 524513"/>
              <a:gd name="connsiteX19" fmla="*/ 453664 w 603969"/>
              <a:gd name="connsiteY19" fmla="*/ 175984 h 524513"/>
              <a:gd name="connsiteX20" fmla="*/ 465954 w 603969"/>
              <a:gd name="connsiteY20" fmla="*/ 163712 h 524513"/>
              <a:gd name="connsiteX21" fmla="*/ 299182 w 603969"/>
              <a:gd name="connsiteY21" fmla="*/ 0 h 524513"/>
              <a:gd name="connsiteX22" fmla="*/ 440046 w 603969"/>
              <a:gd name="connsiteY22" fmla="*/ 140526 h 524513"/>
              <a:gd name="connsiteX23" fmla="*/ 434392 w 603969"/>
              <a:gd name="connsiteY23" fmla="*/ 179431 h 524513"/>
              <a:gd name="connsiteX24" fmla="*/ 419273 w 603969"/>
              <a:gd name="connsiteY24" fmla="*/ 187777 h 524513"/>
              <a:gd name="connsiteX25" fmla="*/ 410792 w 603969"/>
              <a:gd name="connsiteY25" fmla="*/ 172681 h 524513"/>
              <a:gd name="connsiteX26" fmla="*/ 415463 w 603969"/>
              <a:gd name="connsiteY26" fmla="*/ 140526 h 524513"/>
              <a:gd name="connsiteX27" fmla="*/ 299182 w 603969"/>
              <a:gd name="connsiteY27" fmla="*/ 24546 h 524513"/>
              <a:gd name="connsiteX28" fmla="*/ 183025 w 603969"/>
              <a:gd name="connsiteY28" fmla="*/ 140526 h 524513"/>
              <a:gd name="connsiteX29" fmla="*/ 187696 w 603969"/>
              <a:gd name="connsiteY29" fmla="*/ 172681 h 524513"/>
              <a:gd name="connsiteX30" fmla="*/ 185729 w 603969"/>
              <a:gd name="connsiteY30" fmla="*/ 183359 h 524513"/>
              <a:gd name="connsiteX31" fmla="*/ 175896 w 603969"/>
              <a:gd name="connsiteY31" fmla="*/ 188268 h 524513"/>
              <a:gd name="connsiteX32" fmla="*/ 138037 w 603969"/>
              <a:gd name="connsiteY32" fmla="*/ 188268 h 524513"/>
              <a:gd name="connsiteX33" fmla="*/ 24584 w 603969"/>
              <a:gd name="connsiteY33" fmla="*/ 301548 h 524513"/>
              <a:gd name="connsiteX34" fmla="*/ 24584 w 603969"/>
              <a:gd name="connsiteY34" fmla="*/ 304125 h 524513"/>
              <a:gd name="connsiteX35" fmla="*/ 138037 w 603969"/>
              <a:gd name="connsiteY35" fmla="*/ 417405 h 524513"/>
              <a:gd name="connsiteX36" fmla="*/ 287259 w 603969"/>
              <a:gd name="connsiteY36" fmla="*/ 417405 h 524513"/>
              <a:gd name="connsiteX37" fmla="*/ 299551 w 603969"/>
              <a:gd name="connsiteY37" fmla="*/ 429678 h 524513"/>
              <a:gd name="connsiteX38" fmla="*/ 287259 w 603969"/>
              <a:gd name="connsiteY38" fmla="*/ 441951 h 524513"/>
              <a:gd name="connsiteX39" fmla="*/ 138037 w 603969"/>
              <a:gd name="connsiteY39" fmla="*/ 441951 h 524513"/>
              <a:gd name="connsiteX40" fmla="*/ 0 w 603969"/>
              <a:gd name="connsiteY40" fmla="*/ 304125 h 524513"/>
              <a:gd name="connsiteX41" fmla="*/ 0 w 603969"/>
              <a:gd name="connsiteY41" fmla="*/ 301548 h 524513"/>
              <a:gd name="connsiteX42" fmla="*/ 138037 w 603969"/>
              <a:gd name="connsiteY42" fmla="*/ 163722 h 524513"/>
              <a:gd name="connsiteX43" fmla="*/ 160408 w 603969"/>
              <a:gd name="connsiteY43" fmla="*/ 163722 h 524513"/>
              <a:gd name="connsiteX44" fmla="*/ 158441 w 603969"/>
              <a:gd name="connsiteY44" fmla="*/ 140526 h 524513"/>
              <a:gd name="connsiteX45" fmla="*/ 299182 w 603969"/>
              <a:gd name="connsiteY45" fmla="*/ 0 h 524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03969" h="524513">
                <a:moveTo>
                  <a:pt x="465954" y="163712"/>
                </a:moveTo>
                <a:cubicBezTo>
                  <a:pt x="542028" y="163712"/>
                  <a:pt x="603969" y="225564"/>
                  <a:pt x="603969" y="301528"/>
                </a:cubicBezTo>
                <a:lnTo>
                  <a:pt x="603969" y="304105"/>
                </a:lnTo>
                <a:cubicBezTo>
                  <a:pt x="603969" y="380070"/>
                  <a:pt x="542028" y="441921"/>
                  <a:pt x="465954" y="441921"/>
                </a:cubicBezTo>
                <a:lnTo>
                  <a:pt x="445799" y="441921"/>
                </a:lnTo>
                <a:lnTo>
                  <a:pt x="356574" y="521445"/>
                </a:lnTo>
                <a:cubicBezTo>
                  <a:pt x="354362" y="523531"/>
                  <a:pt x="351413" y="524513"/>
                  <a:pt x="348463" y="524513"/>
                </a:cubicBezTo>
                <a:cubicBezTo>
                  <a:pt x="346743" y="524513"/>
                  <a:pt x="345022" y="524145"/>
                  <a:pt x="343424" y="523531"/>
                </a:cubicBezTo>
                <a:cubicBezTo>
                  <a:pt x="339000" y="521445"/>
                  <a:pt x="336173" y="517150"/>
                  <a:pt x="336173" y="512241"/>
                </a:cubicBezTo>
                <a:lnTo>
                  <a:pt x="336173" y="429649"/>
                </a:lnTo>
                <a:cubicBezTo>
                  <a:pt x="336173" y="422777"/>
                  <a:pt x="341581" y="417377"/>
                  <a:pt x="348463" y="417377"/>
                </a:cubicBezTo>
                <a:cubicBezTo>
                  <a:pt x="355223" y="417377"/>
                  <a:pt x="360753" y="422777"/>
                  <a:pt x="360753" y="429649"/>
                </a:cubicBezTo>
                <a:lnTo>
                  <a:pt x="360753" y="484874"/>
                </a:lnTo>
                <a:lnTo>
                  <a:pt x="432894" y="420445"/>
                </a:lnTo>
                <a:cubicBezTo>
                  <a:pt x="435107" y="418482"/>
                  <a:pt x="438056" y="417377"/>
                  <a:pt x="441129" y="417377"/>
                </a:cubicBezTo>
                <a:lnTo>
                  <a:pt x="465954" y="417377"/>
                </a:lnTo>
                <a:cubicBezTo>
                  <a:pt x="528510" y="417377"/>
                  <a:pt x="579390" y="366571"/>
                  <a:pt x="579390" y="304105"/>
                </a:cubicBezTo>
                <a:lnTo>
                  <a:pt x="579390" y="301528"/>
                </a:lnTo>
                <a:cubicBezTo>
                  <a:pt x="579390" y="239063"/>
                  <a:pt x="528510" y="188256"/>
                  <a:pt x="465954" y="188256"/>
                </a:cubicBezTo>
                <a:cubicBezTo>
                  <a:pt x="459195" y="188256"/>
                  <a:pt x="453664" y="182734"/>
                  <a:pt x="453664" y="175984"/>
                </a:cubicBezTo>
                <a:cubicBezTo>
                  <a:pt x="453664" y="169234"/>
                  <a:pt x="459195" y="163712"/>
                  <a:pt x="465954" y="163712"/>
                </a:cubicBezTo>
                <a:close/>
                <a:moveTo>
                  <a:pt x="299182" y="0"/>
                </a:moveTo>
                <a:cubicBezTo>
                  <a:pt x="376866" y="0"/>
                  <a:pt x="440046" y="62961"/>
                  <a:pt x="440046" y="140526"/>
                </a:cubicBezTo>
                <a:cubicBezTo>
                  <a:pt x="440046" y="153535"/>
                  <a:pt x="438080" y="166545"/>
                  <a:pt x="434392" y="179431"/>
                </a:cubicBezTo>
                <a:cubicBezTo>
                  <a:pt x="432548" y="185936"/>
                  <a:pt x="425788" y="189741"/>
                  <a:pt x="419273" y="187777"/>
                </a:cubicBezTo>
                <a:cubicBezTo>
                  <a:pt x="412636" y="185936"/>
                  <a:pt x="408948" y="179186"/>
                  <a:pt x="410792" y="172681"/>
                </a:cubicBezTo>
                <a:cubicBezTo>
                  <a:pt x="413865" y="162004"/>
                  <a:pt x="415463" y="151203"/>
                  <a:pt x="415463" y="140526"/>
                </a:cubicBezTo>
                <a:cubicBezTo>
                  <a:pt x="415463" y="76584"/>
                  <a:pt x="363345" y="24546"/>
                  <a:pt x="299182" y="24546"/>
                </a:cubicBezTo>
                <a:cubicBezTo>
                  <a:pt x="235142" y="24546"/>
                  <a:pt x="183025" y="76584"/>
                  <a:pt x="183025" y="140526"/>
                </a:cubicBezTo>
                <a:cubicBezTo>
                  <a:pt x="183025" y="151203"/>
                  <a:pt x="184623" y="162004"/>
                  <a:pt x="187696" y="172681"/>
                </a:cubicBezTo>
                <a:cubicBezTo>
                  <a:pt x="188679" y="176363"/>
                  <a:pt x="187942" y="180290"/>
                  <a:pt x="185729" y="183359"/>
                </a:cubicBezTo>
                <a:cubicBezTo>
                  <a:pt x="183394" y="186427"/>
                  <a:pt x="179706" y="188268"/>
                  <a:pt x="175896" y="188268"/>
                </a:cubicBezTo>
                <a:lnTo>
                  <a:pt x="138037" y="188268"/>
                </a:lnTo>
                <a:cubicBezTo>
                  <a:pt x="75472" y="188268"/>
                  <a:pt x="24584" y="239078"/>
                  <a:pt x="24584" y="301548"/>
                </a:cubicBezTo>
                <a:lnTo>
                  <a:pt x="24584" y="304125"/>
                </a:lnTo>
                <a:cubicBezTo>
                  <a:pt x="24584" y="366595"/>
                  <a:pt x="75472" y="417405"/>
                  <a:pt x="138037" y="417405"/>
                </a:cubicBezTo>
                <a:lnTo>
                  <a:pt x="287259" y="417405"/>
                </a:lnTo>
                <a:cubicBezTo>
                  <a:pt x="294020" y="417405"/>
                  <a:pt x="299551" y="422805"/>
                  <a:pt x="299551" y="429678"/>
                </a:cubicBezTo>
                <a:cubicBezTo>
                  <a:pt x="299551" y="436428"/>
                  <a:pt x="294020" y="441951"/>
                  <a:pt x="287259" y="441951"/>
                </a:cubicBezTo>
                <a:lnTo>
                  <a:pt x="138037" y="441951"/>
                </a:lnTo>
                <a:cubicBezTo>
                  <a:pt x="61951" y="441951"/>
                  <a:pt x="0" y="380095"/>
                  <a:pt x="0" y="304125"/>
                </a:cubicBezTo>
                <a:lnTo>
                  <a:pt x="0" y="301548"/>
                </a:lnTo>
                <a:cubicBezTo>
                  <a:pt x="0" y="225578"/>
                  <a:pt x="61951" y="163722"/>
                  <a:pt x="138037" y="163722"/>
                </a:cubicBezTo>
                <a:lnTo>
                  <a:pt x="160408" y="163722"/>
                </a:lnTo>
                <a:cubicBezTo>
                  <a:pt x="159179" y="155990"/>
                  <a:pt x="158441" y="148258"/>
                  <a:pt x="158441" y="140526"/>
                </a:cubicBezTo>
                <a:cubicBezTo>
                  <a:pt x="158441" y="62961"/>
                  <a:pt x="221621" y="0"/>
                  <a:pt x="2991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7" name="user_184311"/>
          <p:cNvSpPr>
            <a:spLocks noChangeAspect="1"/>
          </p:cNvSpPr>
          <p:nvPr>
            <p:custDataLst>
              <p:tags r:id="rId14"/>
            </p:custDataLst>
          </p:nvPr>
        </p:nvSpPr>
        <p:spPr bwMode="auto">
          <a:xfrm>
            <a:off x="9877414" y="4474209"/>
            <a:ext cx="1144548" cy="853592"/>
          </a:xfrm>
          <a:custGeom>
            <a:avLst/>
            <a:gdLst>
              <a:gd name="connsiteX0" fmla="*/ 325000 h 606722"/>
              <a:gd name="connsiteY0" fmla="*/ 325000 h 606722"/>
              <a:gd name="connsiteX1" fmla="*/ 325000 h 606722"/>
              <a:gd name="connsiteY1" fmla="*/ 325000 h 606722"/>
              <a:gd name="connsiteX2" fmla="*/ 325000 h 606722"/>
              <a:gd name="connsiteY2" fmla="*/ 325000 h 606722"/>
              <a:gd name="connsiteX3" fmla="*/ 325000 h 606722"/>
              <a:gd name="connsiteY3" fmla="*/ 325000 h 606722"/>
              <a:gd name="connsiteX4" fmla="*/ 325000 h 606722"/>
              <a:gd name="connsiteY4" fmla="*/ 325000 h 606722"/>
              <a:gd name="connsiteX5" fmla="*/ 325000 h 606722"/>
              <a:gd name="connsiteY5" fmla="*/ 325000 h 606722"/>
              <a:gd name="connsiteX6" fmla="*/ 325000 h 606722"/>
              <a:gd name="connsiteY6" fmla="*/ 325000 h 606722"/>
              <a:gd name="connsiteX7" fmla="*/ 325000 h 606722"/>
              <a:gd name="connsiteY7" fmla="*/ 325000 h 606722"/>
              <a:gd name="connsiteX8" fmla="*/ 325000 h 606722"/>
              <a:gd name="connsiteY8" fmla="*/ 325000 h 606722"/>
              <a:gd name="connsiteX9" fmla="*/ 325000 h 606722"/>
              <a:gd name="connsiteY9" fmla="*/ 325000 h 606722"/>
              <a:gd name="connsiteX10" fmla="*/ 325000 h 606722"/>
              <a:gd name="connsiteY10" fmla="*/ 325000 h 606722"/>
              <a:gd name="connsiteX11" fmla="*/ 325000 h 606722"/>
              <a:gd name="connsiteY11" fmla="*/ 325000 h 606722"/>
              <a:gd name="connsiteX12" fmla="*/ 325000 h 606722"/>
              <a:gd name="connsiteY12" fmla="*/ 325000 h 606722"/>
              <a:gd name="connsiteX13" fmla="*/ 325000 h 606722"/>
              <a:gd name="connsiteY13" fmla="*/ 325000 h 606722"/>
              <a:gd name="connsiteX14" fmla="*/ 325000 h 606722"/>
              <a:gd name="connsiteY14" fmla="*/ 325000 h 606722"/>
              <a:gd name="connsiteX15" fmla="*/ 325000 h 606722"/>
              <a:gd name="connsiteY15" fmla="*/ 325000 h 606722"/>
              <a:gd name="connsiteX16" fmla="*/ 325000 h 606722"/>
              <a:gd name="connsiteY16" fmla="*/ 325000 h 606722"/>
              <a:gd name="connsiteX17" fmla="*/ 325000 h 606722"/>
              <a:gd name="connsiteY17" fmla="*/ 325000 h 606722"/>
              <a:gd name="connsiteX18" fmla="*/ 325000 h 606722"/>
              <a:gd name="connsiteY18" fmla="*/ 325000 h 606722"/>
              <a:gd name="connsiteX19" fmla="*/ 325000 h 606722"/>
              <a:gd name="connsiteY19" fmla="*/ 325000 h 606722"/>
              <a:gd name="connsiteX20" fmla="*/ 325000 h 606722"/>
              <a:gd name="connsiteY20" fmla="*/ 325000 h 606722"/>
              <a:gd name="connsiteX21" fmla="*/ 325000 h 606722"/>
              <a:gd name="connsiteY21" fmla="*/ 325000 h 606722"/>
              <a:gd name="connsiteX22" fmla="*/ 325000 h 606722"/>
              <a:gd name="connsiteY22" fmla="*/ 325000 h 606722"/>
              <a:gd name="connsiteX23" fmla="*/ 325000 h 606722"/>
              <a:gd name="connsiteY23" fmla="*/ 325000 h 606722"/>
              <a:gd name="connsiteX24" fmla="*/ 325000 h 606722"/>
              <a:gd name="connsiteY24" fmla="*/ 325000 h 606722"/>
              <a:gd name="connsiteX25" fmla="*/ 325000 h 606722"/>
              <a:gd name="connsiteY25" fmla="*/ 325000 h 606722"/>
              <a:gd name="connsiteX26" fmla="*/ 325000 h 606722"/>
              <a:gd name="connsiteY26" fmla="*/ 325000 h 606722"/>
              <a:gd name="connsiteX27" fmla="*/ 325000 h 606722"/>
              <a:gd name="connsiteY27" fmla="*/ 325000 h 606722"/>
              <a:gd name="connsiteX28" fmla="*/ 325000 h 606722"/>
              <a:gd name="connsiteY28" fmla="*/ 325000 h 606722"/>
              <a:gd name="connsiteX29" fmla="*/ 325000 h 606722"/>
              <a:gd name="connsiteY29" fmla="*/ 325000 h 606722"/>
              <a:gd name="connsiteX30" fmla="*/ 325000 h 606722"/>
              <a:gd name="connsiteY30" fmla="*/ 325000 h 606722"/>
              <a:gd name="connsiteX31" fmla="*/ 325000 h 606722"/>
              <a:gd name="connsiteY31" fmla="*/ 325000 h 606722"/>
              <a:gd name="connsiteX32" fmla="*/ 325000 h 606722"/>
              <a:gd name="connsiteY32" fmla="*/ 325000 h 606722"/>
              <a:gd name="connsiteX33" fmla="*/ 325000 h 606722"/>
              <a:gd name="connsiteY33" fmla="*/ 325000 h 606722"/>
              <a:gd name="connsiteX34" fmla="*/ 325000 h 606722"/>
              <a:gd name="connsiteY34" fmla="*/ 325000 h 606722"/>
              <a:gd name="connsiteX35" fmla="*/ 325000 h 606722"/>
              <a:gd name="connsiteY35" fmla="*/ 325000 h 606722"/>
              <a:gd name="connsiteX36" fmla="*/ 325000 h 606722"/>
              <a:gd name="connsiteY36" fmla="*/ 325000 h 606722"/>
              <a:gd name="connsiteX37" fmla="*/ 325000 h 606722"/>
              <a:gd name="connsiteY37" fmla="*/ 325000 h 606722"/>
              <a:gd name="connsiteX38" fmla="*/ 325000 h 606722"/>
              <a:gd name="connsiteY38" fmla="*/ 325000 h 606722"/>
              <a:gd name="connsiteX39" fmla="*/ 325000 h 606722"/>
              <a:gd name="connsiteY39" fmla="*/ 325000 h 606722"/>
              <a:gd name="connsiteX40" fmla="*/ 325000 h 606722"/>
              <a:gd name="connsiteY40" fmla="*/ 325000 h 606722"/>
              <a:gd name="connsiteX41" fmla="*/ 325000 h 606722"/>
              <a:gd name="connsiteY41" fmla="*/ 325000 h 606722"/>
              <a:gd name="connsiteX42" fmla="*/ 325000 h 606722"/>
              <a:gd name="connsiteY42" fmla="*/ 325000 h 606722"/>
              <a:gd name="connsiteX43" fmla="*/ 325000 h 606722"/>
              <a:gd name="connsiteY43" fmla="*/ 325000 h 606722"/>
              <a:gd name="connsiteX44" fmla="*/ 325000 h 606722"/>
              <a:gd name="connsiteY44" fmla="*/ 325000 h 606722"/>
              <a:gd name="connsiteX45" fmla="*/ 325000 h 606722"/>
              <a:gd name="connsiteY45" fmla="*/ 325000 h 606722"/>
              <a:gd name="connsiteX46" fmla="*/ 325000 h 606722"/>
              <a:gd name="connsiteY46" fmla="*/ 325000 h 606722"/>
              <a:gd name="connsiteX47" fmla="*/ 325000 h 606722"/>
              <a:gd name="connsiteY47" fmla="*/ 325000 h 606722"/>
              <a:gd name="connsiteX48" fmla="*/ 325000 h 606722"/>
              <a:gd name="connsiteY48" fmla="*/ 325000 h 606722"/>
              <a:gd name="connsiteX49" fmla="*/ 325000 h 606722"/>
              <a:gd name="connsiteY49" fmla="*/ 32500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607639" h="453171">
                <a:moveTo>
                  <a:pt x="107157" y="236888"/>
                </a:moveTo>
                <a:lnTo>
                  <a:pt x="500483" y="236888"/>
                </a:lnTo>
                <a:cubicBezTo>
                  <a:pt x="507159" y="236888"/>
                  <a:pt x="512588" y="242300"/>
                  <a:pt x="512588" y="248955"/>
                </a:cubicBezTo>
                <a:cubicBezTo>
                  <a:pt x="512588" y="255609"/>
                  <a:pt x="507159" y="261021"/>
                  <a:pt x="500483" y="261021"/>
                </a:cubicBezTo>
                <a:lnTo>
                  <a:pt x="107157" y="261021"/>
                </a:lnTo>
                <a:cubicBezTo>
                  <a:pt x="100392" y="261021"/>
                  <a:pt x="95052" y="255609"/>
                  <a:pt x="95052" y="248955"/>
                </a:cubicBezTo>
                <a:cubicBezTo>
                  <a:pt x="95052" y="242300"/>
                  <a:pt x="100392" y="236888"/>
                  <a:pt x="107157" y="236888"/>
                </a:cubicBezTo>
                <a:close/>
                <a:moveTo>
                  <a:pt x="107157" y="166746"/>
                </a:moveTo>
                <a:lnTo>
                  <a:pt x="500483" y="166746"/>
                </a:lnTo>
                <a:cubicBezTo>
                  <a:pt x="507159" y="166746"/>
                  <a:pt x="512588" y="172158"/>
                  <a:pt x="512588" y="178813"/>
                </a:cubicBezTo>
                <a:cubicBezTo>
                  <a:pt x="512588" y="185467"/>
                  <a:pt x="507159" y="190879"/>
                  <a:pt x="500483" y="190879"/>
                </a:cubicBezTo>
                <a:lnTo>
                  <a:pt x="107157" y="190879"/>
                </a:lnTo>
                <a:cubicBezTo>
                  <a:pt x="100392" y="190879"/>
                  <a:pt x="95052" y="185467"/>
                  <a:pt x="95052" y="178813"/>
                </a:cubicBezTo>
                <a:cubicBezTo>
                  <a:pt x="95052" y="172158"/>
                  <a:pt x="100392" y="166746"/>
                  <a:pt x="107157" y="166746"/>
                </a:cubicBezTo>
                <a:close/>
                <a:moveTo>
                  <a:pt x="482927" y="96604"/>
                </a:moveTo>
                <a:lnTo>
                  <a:pt x="500474" y="96604"/>
                </a:lnTo>
                <a:cubicBezTo>
                  <a:pt x="507155" y="96604"/>
                  <a:pt x="512588" y="102032"/>
                  <a:pt x="512588" y="108706"/>
                </a:cubicBezTo>
                <a:cubicBezTo>
                  <a:pt x="512588" y="115469"/>
                  <a:pt x="507155" y="120808"/>
                  <a:pt x="500474" y="120808"/>
                </a:cubicBezTo>
                <a:lnTo>
                  <a:pt x="482927" y="120808"/>
                </a:lnTo>
                <a:cubicBezTo>
                  <a:pt x="476246" y="120808"/>
                  <a:pt x="470813" y="115469"/>
                  <a:pt x="470813" y="108706"/>
                </a:cubicBezTo>
                <a:cubicBezTo>
                  <a:pt x="470813" y="102032"/>
                  <a:pt x="476246" y="96604"/>
                  <a:pt x="482927" y="96604"/>
                </a:cubicBezTo>
                <a:close/>
                <a:moveTo>
                  <a:pt x="107156" y="96604"/>
                </a:moveTo>
                <a:lnTo>
                  <a:pt x="430836" y="96604"/>
                </a:lnTo>
                <a:cubicBezTo>
                  <a:pt x="437511" y="96604"/>
                  <a:pt x="442940" y="102032"/>
                  <a:pt x="442940" y="108706"/>
                </a:cubicBezTo>
                <a:cubicBezTo>
                  <a:pt x="442940" y="115469"/>
                  <a:pt x="437511" y="120808"/>
                  <a:pt x="430836" y="120808"/>
                </a:cubicBezTo>
                <a:lnTo>
                  <a:pt x="107156" y="120808"/>
                </a:lnTo>
                <a:cubicBezTo>
                  <a:pt x="100392" y="120808"/>
                  <a:pt x="95052" y="115469"/>
                  <a:pt x="95052" y="108706"/>
                </a:cubicBezTo>
                <a:cubicBezTo>
                  <a:pt x="95052" y="102032"/>
                  <a:pt x="100392" y="96604"/>
                  <a:pt x="107156" y="96604"/>
                </a:cubicBezTo>
                <a:close/>
                <a:moveTo>
                  <a:pt x="104136" y="24174"/>
                </a:moveTo>
                <a:cubicBezTo>
                  <a:pt x="60079" y="24174"/>
                  <a:pt x="24209" y="59901"/>
                  <a:pt x="24209" y="103894"/>
                </a:cubicBezTo>
                <a:lnTo>
                  <a:pt x="24209" y="412022"/>
                </a:lnTo>
                <a:lnTo>
                  <a:pt x="46372" y="389981"/>
                </a:lnTo>
                <a:cubicBezTo>
                  <a:pt x="83754" y="352832"/>
                  <a:pt x="133419" y="332302"/>
                  <a:pt x="186110" y="332302"/>
                </a:cubicBezTo>
                <a:lnTo>
                  <a:pt x="503503" y="332302"/>
                </a:lnTo>
                <a:cubicBezTo>
                  <a:pt x="547560" y="332302"/>
                  <a:pt x="583430" y="296574"/>
                  <a:pt x="583430" y="252581"/>
                </a:cubicBezTo>
                <a:lnTo>
                  <a:pt x="583430" y="103894"/>
                </a:lnTo>
                <a:cubicBezTo>
                  <a:pt x="583430" y="59901"/>
                  <a:pt x="547560" y="24174"/>
                  <a:pt x="503503" y="24174"/>
                </a:cubicBezTo>
                <a:close/>
                <a:moveTo>
                  <a:pt x="104136" y="0"/>
                </a:moveTo>
                <a:lnTo>
                  <a:pt x="503503" y="0"/>
                </a:lnTo>
                <a:cubicBezTo>
                  <a:pt x="560911" y="0"/>
                  <a:pt x="607639" y="46570"/>
                  <a:pt x="607639" y="103894"/>
                </a:cubicBezTo>
                <a:lnTo>
                  <a:pt x="607639" y="252581"/>
                </a:lnTo>
                <a:cubicBezTo>
                  <a:pt x="607639" y="309905"/>
                  <a:pt x="560911" y="356476"/>
                  <a:pt x="503503" y="356476"/>
                </a:cubicBezTo>
                <a:lnTo>
                  <a:pt x="186110" y="356476"/>
                </a:lnTo>
                <a:cubicBezTo>
                  <a:pt x="139827" y="356476"/>
                  <a:pt x="96304" y="374428"/>
                  <a:pt x="63461" y="407045"/>
                </a:cubicBezTo>
                <a:lnTo>
                  <a:pt x="20649" y="449705"/>
                </a:lnTo>
                <a:cubicBezTo>
                  <a:pt x="18335" y="451927"/>
                  <a:pt x="15220" y="453171"/>
                  <a:pt x="12105" y="453171"/>
                </a:cubicBezTo>
                <a:cubicBezTo>
                  <a:pt x="10503" y="453171"/>
                  <a:pt x="8990" y="452904"/>
                  <a:pt x="7476" y="452282"/>
                </a:cubicBezTo>
                <a:cubicBezTo>
                  <a:pt x="2937" y="450416"/>
                  <a:pt x="0" y="445972"/>
                  <a:pt x="0" y="441084"/>
                </a:cubicBezTo>
                <a:lnTo>
                  <a:pt x="0" y="103894"/>
                </a:lnTo>
                <a:cubicBezTo>
                  <a:pt x="0" y="46570"/>
                  <a:pt x="46728" y="0"/>
                  <a:pt x="1041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+mn-ea"/>
                <a:ea typeface="+mn-ea"/>
                <a:cs typeface="+mn-cs"/>
                <a:sym typeface="+mn-ea"/>
              </a:rPr>
              <a:t>期末复习方法</a:t>
            </a:r>
            <a:endParaRPr lang="zh-CN" altLang="en-US" dirty="0">
              <a:solidFill>
                <a:schemeClr val="tx1"/>
              </a:solidFill>
              <a:latin typeface="+mn-ea"/>
              <a:ea typeface="+mn-ea"/>
              <a:cs typeface="+mn-cs"/>
              <a:sym typeface="+mn-ea"/>
            </a:endParaRPr>
          </a:p>
        </p:txBody>
      </p:sp>
      <p:sp>
        <p:nvSpPr>
          <p:cNvPr id="7" name="矩形: 圆角 6"/>
          <p:cNvSpPr/>
          <p:nvPr>
            <p:custDataLst>
              <p:tags r:id="rId1"/>
            </p:custDataLst>
          </p:nvPr>
        </p:nvSpPr>
        <p:spPr>
          <a:xfrm>
            <a:off x="1277147" y="1125538"/>
            <a:ext cx="4431537" cy="5008562"/>
          </a:xfrm>
          <a:prstGeom prst="roundRect">
            <a:avLst>
              <a:gd name="adj" fmla="val 3124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矩形: 圆角 7"/>
          <p:cNvSpPr/>
          <p:nvPr>
            <p:custDataLst>
              <p:tags r:id="rId2"/>
            </p:custDataLst>
          </p:nvPr>
        </p:nvSpPr>
        <p:spPr>
          <a:xfrm>
            <a:off x="6483318" y="1125538"/>
            <a:ext cx="4431537" cy="5008562"/>
          </a:xfrm>
          <a:prstGeom prst="roundRect">
            <a:avLst>
              <a:gd name="adj" fmla="val 3124"/>
            </a:avLst>
          </a:prstGeom>
          <a:solidFill>
            <a:schemeClr val="bg1"/>
          </a:solidFill>
          <a:ln>
            <a:noFill/>
          </a:ln>
          <a:effectLst>
            <a:outerShdw blurRad="254000" algn="ctr" rotWithShape="0">
              <a:schemeClr val="accent1">
                <a:lumMod val="7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519400" y="1502810"/>
            <a:ext cx="276204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+mn-ea"/>
              </a:rPr>
              <a:t>期末复习方法</a:t>
            </a:r>
            <a:endParaRPr lang="zh-CN" altLang="en-US" sz="3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7807941" y="5253412"/>
            <a:ext cx="276204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+mn-ea"/>
                <a:sym typeface="+mn-ea"/>
              </a:rPr>
              <a:t>期末复习方法</a:t>
            </a:r>
            <a:endParaRPr lang="zh-CN" altLang="en-US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>
            <p:custDataLst>
              <p:tags r:id="rId5"/>
            </p:custDataLst>
          </p:nvPr>
        </p:nvSpPr>
        <p:spPr>
          <a:xfrm>
            <a:off x="1739333" y="2272219"/>
            <a:ext cx="3507163" cy="3291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1.</a:t>
            </a:r>
            <a:r>
              <a:rPr lang="zh-CN" altLang="en-US" sz="2000" dirty="0">
                <a:latin typeface="+mn-ea"/>
              </a:rPr>
              <a:t>以老师的考察侧重点为</a:t>
            </a:r>
            <a:r>
              <a:rPr lang="zh-CN" altLang="en-US" sz="2000" dirty="0">
                <a:latin typeface="+mn-ea"/>
              </a:rPr>
              <a:t>纲；</a:t>
            </a:r>
            <a:endParaRPr lang="zh-CN" altLang="en-US" sz="2000" dirty="0">
              <a:latin typeface="+mn-ea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2.</a:t>
            </a:r>
            <a:r>
              <a:rPr lang="zh-CN" altLang="en-US" sz="2000" dirty="0">
                <a:latin typeface="+mn-ea"/>
              </a:rPr>
              <a:t>多练习日常作业题；</a:t>
            </a:r>
            <a:endParaRPr lang="zh-CN" altLang="en-US" sz="2000" dirty="0">
              <a:latin typeface="+mn-ea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3.</a:t>
            </a:r>
            <a:r>
              <a:rPr lang="zh-CN" altLang="en-US" sz="2000" dirty="0">
                <a:latin typeface="+mn-ea"/>
              </a:rPr>
              <a:t>多动笔计算陌生的、复杂的</a:t>
            </a:r>
            <a:r>
              <a:rPr lang="zh-CN" altLang="en-US" sz="2000" dirty="0">
                <a:latin typeface="+mn-ea"/>
              </a:rPr>
              <a:t>题目；</a:t>
            </a:r>
            <a:endParaRPr lang="zh-CN" altLang="en-US" sz="2000" dirty="0">
              <a:latin typeface="+mn-ea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4.</a:t>
            </a:r>
            <a:r>
              <a:rPr lang="zh-CN" altLang="en-US" sz="2000" dirty="0">
                <a:latin typeface="+mn-ea"/>
              </a:rPr>
              <a:t>模棱两可的定理一定要回到教材再推导</a:t>
            </a:r>
            <a:r>
              <a:rPr lang="zh-CN" altLang="en-US" sz="2000" dirty="0">
                <a:latin typeface="+mn-ea"/>
              </a:rPr>
              <a:t>一遍；</a:t>
            </a:r>
            <a:endParaRPr lang="zh-CN" altLang="en-US" sz="2000" dirty="0">
              <a:latin typeface="+mn-ea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5.</a:t>
            </a:r>
            <a:r>
              <a:rPr lang="zh-CN" altLang="en-US" sz="2000" dirty="0">
                <a:latin typeface="+mn-ea"/>
              </a:rPr>
              <a:t>在复习过程中及时整理自己的疑难</a:t>
            </a:r>
            <a:r>
              <a:rPr lang="zh-CN" altLang="en-US" sz="2000" dirty="0">
                <a:latin typeface="+mn-ea"/>
              </a:rPr>
              <a:t>点；</a:t>
            </a:r>
            <a:endParaRPr lang="zh-CN" altLang="en-US" sz="2000" dirty="0">
              <a:latin typeface="+mn-ea"/>
            </a:endParaRPr>
          </a:p>
        </p:txBody>
      </p:sp>
      <p:sp>
        <p:nvSpPr>
          <p:cNvPr id="18" name="矩形 17"/>
          <p:cNvSpPr/>
          <p:nvPr>
            <p:custDataLst>
              <p:tags r:id="rId6"/>
            </p:custDataLst>
          </p:nvPr>
        </p:nvSpPr>
        <p:spPr>
          <a:xfrm>
            <a:off x="6751194" y="2271784"/>
            <a:ext cx="3507163" cy="2491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6.</a:t>
            </a:r>
            <a:r>
              <a:rPr lang="zh-CN" altLang="en-US" sz="2000" dirty="0">
                <a:latin typeface="+mn-ea"/>
              </a:rPr>
              <a:t>多和老师、同学讨论交流</a:t>
            </a:r>
            <a:r>
              <a:rPr lang="zh-CN" altLang="en-US" sz="2000" dirty="0">
                <a:latin typeface="+mn-ea"/>
              </a:rPr>
              <a:t>疑难点；</a:t>
            </a:r>
            <a:endParaRPr lang="zh-CN" altLang="en-US" sz="2000" dirty="0">
              <a:latin typeface="+mn-ea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7.</a:t>
            </a:r>
            <a:r>
              <a:rPr lang="zh-CN" altLang="en-US" sz="2000" dirty="0">
                <a:latin typeface="+mn-ea"/>
              </a:rPr>
              <a:t>不纠结所有定理的推导证明</a:t>
            </a:r>
            <a:r>
              <a:rPr lang="zh-CN" altLang="en-US" sz="2000" dirty="0">
                <a:latin typeface="+mn-ea"/>
              </a:rPr>
              <a:t>过程；</a:t>
            </a:r>
            <a:endParaRPr lang="zh-CN" altLang="en-US" sz="2000" dirty="0">
              <a:latin typeface="+mn-ea"/>
            </a:endParaRPr>
          </a:p>
          <a:p>
            <a:pPr algn="just">
              <a:lnSpc>
                <a:spcPct val="130000"/>
              </a:lnSpc>
            </a:pPr>
            <a:r>
              <a:rPr lang="en-US" altLang="zh-CN" sz="2000" dirty="0">
                <a:latin typeface="+mn-ea"/>
              </a:rPr>
              <a:t>8.</a:t>
            </a:r>
            <a:r>
              <a:rPr lang="zh-CN" altLang="en-US" sz="2000" dirty="0">
                <a:latin typeface="+mn-ea"/>
              </a:rPr>
              <a:t>侧重点和非侧重点</a:t>
            </a:r>
            <a:r>
              <a:rPr lang="zh-CN" altLang="en-US" sz="2000" dirty="0">
                <a:latin typeface="+mn-ea"/>
              </a:rPr>
              <a:t>做到心中有数，</a:t>
            </a:r>
            <a:r>
              <a:rPr lang="zh-CN" altLang="en-US" sz="2000" dirty="0">
                <a:latin typeface="+mn-ea"/>
              </a:rPr>
              <a:t>取舍得当。</a:t>
            </a:r>
            <a:endParaRPr lang="zh-CN" altLang="en-US" sz="2000" dirty="0">
              <a:latin typeface="+mn-ea"/>
            </a:endParaRPr>
          </a:p>
        </p:txBody>
      </p:sp>
      <p:sp>
        <p:nvSpPr>
          <p:cNvPr id="20" name="矩形: 圆角 19"/>
          <p:cNvSpPr/>
          <p:nvPr>
            <p:custDataLst>
              <p:tags r:id="rId7"/>
            </p:custDataLst>
          </p:nvPr>
        </p:nvSpPr>
        <p:spPr>
          <a:xfrm>
            <a:off x="1273483" y="1130299"/>
            <a:ext cx="4430188" cy="5003801"/>
          </a:xfrm>
          <a:prstGeom prst="roundRect">
            <a:avLst>
              <a:gd name="adj" fmla="val 2568"/>
            </a:avLst>
          </a:prstGeom>
          <a:noFill/>
          <a:ln>
            <a:gradFill flip="none" rotWithShape="1">
              <a:gsLst>
                <a:gs pos="26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1" name="矩形: 圆角 20"/>
          <p:cNvSpPr/>
          <p:nvPr>
            <p:custDataLst>
              <p:tags r:id="rId8"/>
            </p:custDataLst>
          </p:nvPr>
        </p:nvSpPr>
        <p:spPr>
          <a:xfrm>
            <a:off x="6478305" y="1125538"/>
            <a:ext cx="4430188" cy="5003801"/>
          </a:xfrm>
          <a:prstGeom prst="roundRect">
            <a:avLst>
              <a:gd name="adj" fmla="val 2568"/>
            </a:avLst>
          </a:prstGeom>
          <a:noFill/>
          <a:ln>
            <a:gradFill flip="none" rotWithShape="1">
              <a:gsLst>
                <a:gs pos="26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/>
                </a:gs>
              </a:gsLst>
              <a:lin ang="135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我的期末复习笔记（</a:t>
            </a:r>
            <a:r>
              <a:rPr lang="zh-CN" altLang="en-US" sz="3200" dirty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仅供参考）</a:t>
            </a:r>
            <a:endParaRPr lang="en-US" altLang="zh-CN" sz="3200" dirty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93321" y="2033101"/>
            <a:ext cx="4218266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latin typeface="+mn-ea"/>
              </a:rPr>
              <a:t>  </a:t>
            </a:r>
            <a:endParaRPr lang="en-US" altLang="zh-CN" sz="2000" dirty="0">
              <a:latin typeface="+mn-ea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666750" y="1130299"/>
            <a:ext cx="10858500" cy="5003801"/>
          </a:xfrm>
          <a:prstGeom prst="roundRect">
            <a:avLst>
              <a:gd name="adj" fmla="val 2224"/>
            </a:avLst>
          </a:prstGeom>
          <a:noFill/>
          <a:ln>
            <a:gradFill flip="none" rotWithShape="1">
              <a:gsLst>
                <a:gs pos="26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/>
                </a:gs>
              </a:gsLst>
              <a:lin ang="189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3" name="图片 2" descr="1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-78740" y="1541145"/>
            <a:ext cx="5960745" cy="4470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561542"/>
            <a:ext cx="10515600" cy="838835"/>
          </a:xfrm>
        </p:spPr>
        <p:txBody>
          <a:bodyPr/>
          <a:lstStyle/>
          <a:p>
            <a:r>
              <a:rPr lang="zh-CN" altLang="en-US" dirty="0"/>
              <a:t>谢谢</a:t>
            </a:r>
            <a:r>
              <a:rPr lang="zh-CN" altLang="en-US" dirty="0"/>
              <a:t>大家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秦轶</a:t>
            </a:r>
            <a:endParaRPr lang="zh-CN" altLang="en-US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2024.11.22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349240" y="35331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10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11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12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13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14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15.xml><?xml version="1.0" encoding="utf-8"?>
<p:tagLst xmlns:p="http://schemas.openxmlformats.org/presentationml/2006/main">
  <p:tag name="KSO_WM_DIAGRAM_VIRTUALLY_FRAME" val="{&quot;height&quot;:394.37496062992125,&quot;left&quot;:84.7596062992126,&quot;top&quot;:88.62503937007874,&quot;width&quot;:790.6774803149605}"/>
</p:tagLst>
</file>

<file path=ppt/tags/tag16.xml><?xml version="1.0" encoding="utf-8"?>
<p:tagLst xmlns:p="http://schemas.openxmlformats.org/presentationml/2006/main">
  <p:tag name="KSO_WM_DIAGRAM_VIRTUALLY_FRAME" val="{&quot;height&quot;:394.37496062992125,&quot;left&quot;:84.7596062992126,&quot;top&quot;:88.62503937007874,&quot;width&quot;:790.6774803149605}"/>
</p:tagLst>
</file>

<file path=ppt/tags/tag17.xml><?xml version="1.0" encoding="utf-8"?>
<p:tagLst xmlns:p="http://schemas.openxmlformats.org/presentationml/2006/main">
  <p:tag name="KSO_WM_DIAGRAM_VIRTUALLY_FRAME" val="{&quot;height&quot;:394.37496062992125,&quot;left&quot;:84.7596062992126,&quot;top&quot;:88.62503937007874,&quot;width&quot;:790.6774803149605}"/>
</p:tagLst>
</file>

<file path=ppt/tags/tag18.xml><?xml version="1.0" encoding="utf-8"?>
<p:tagLst xmlns:p="http://schemas.openxmlformats.org/presentationml/2006/main">
  <p:tag name="KSO_WM_DIAGRAM_VIRTUALLY_FRAME" val="{&quot;height&quot;:394.37496062992125,&quot;left&quot;:84.7596062992126,&quot;top&quot;:88.62503937007874,&quot;width&quot;:790.6774803149605}"/>
</p:tagLst>
</file>

<file path=ppt/tags/tag19.xml><?xml version="1.0" encoding="utf-8"?>
<p:tagLst xmlns:p="http://schemas.openxmlformats.org/presentationml/2006/main">
  <p:tag name="KSO_WM_DIAGRAM_VIRTUALLY_FRAME" val="{&quot;height&quot;:394.37496062992125,&quot;left&quot;:84.7596062992126,&quot;top&quot;:88.62503937007874,&quot;width&quot;:790.6774803149605}"/>
</p:tagLst>
</file>

<file path=ppt/tags/tag2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20.xml><?xml version="1.0" encoding="utf-8"?>
<p:tagLst xmlns:p="http://schemas.openxmlformats.org/presentationml/2006/main">
  <p:tag name="KSO_WM_DIAGRAM_VIRTUALLY_FRAME" val="{&quot;height&quot;:394.37496062992125,&quot;left&quot;:84.7596062992126,&quot;top&quot;:88.62503937007874,&quot;width&quot;:790.6774803149605}"/>
</p:tagLst>
</file>

<file path=ppt/tags/tag21.xml><?xml version="1.0" encoding="utf-8"?>
<p:tagLst xmlns:p="http://schemas.openxmlformats.org/presentationml/2006/main">
  <p:tag name="KSO_WM_DIAGRAM_VIRTUALLY_FRAME" val="{&quot;height&quot;:394.37496062992125,&quot;left&quot;:84.7596062992126,&quot;top&quot;:88.62503937007874,&quot;width&quot;:790.6774803149605}"/>
</p:tagLst>
</file>

<file path=ppt/tags/tag22.xml><?xml version="1.0" encoding="utf-8"?>
<p:tagLst xmlns:p="http://schemas.openxmlformats.org/presentationml/2006/main">
  <p:tag name="KSO_WM_DIAGRAM_VIRTUALLY_FRAME" val="{&quot;height&quot;:394.37496062992125,&quot;left&quot;:84.7596062992126,&quot;top&quot;:88.62503937007874,&quot;width&quot;:790.6774803149605}"/>
</p:tagLst>
</file>

<file path=ppt/tags/tag23.xml><?xml version="1.0" encoding="utf-8"?>
<p:tagLst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  <p:tag name="commondata" val="eyJoZGlkIjoiZDYzMTJiZTE5NDBjODY0ZDFmYzZlMDE2ZjYxZWQ0MmQifQ=="/>
</p:tagLst>
</file>

<file path=ppt/tags/tag3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4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5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6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7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8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ags/tag9.xml><?xml version="1.0" encoding="utf-8"?>
<p:tagLst xmlns:p="http://schemas.openxmlformats.org/presentationml/2006/main">
  <p:tag name="KSO_WM_DIAGRAM_VIRTUALLY_FRAME" val="{&quot;height&quot;:361.50527559055115,&quot;left&quot;:52,&quot;top&quot;:109.58173228346456,&quot;width&quot;:856}"/>
</p:tagLst>
</file>

<file path=ppt/theme/theme1.xml><?xml version="1.0" encoding="utf-8"?>
<a:theme xmlns:a="http://schemas.openxmlformats.org/drawingml/2006/main" name="Office 主题​​">
  <a:themeElements>
    <a:clrScheme name="西大模板">
      <a:dk1>
        <a:srgbClr val="262626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1373D3"/>
      </a:accent2>
      <a:accent3>
        <a:srgbClr val="65CFFF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方正大标宋简体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>
            <a:latin typeface="+mn-ea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版式1">
  <a:themeElements>
    <a:clrScheme name="西大模板">
      <a:dk1>
        <a:srgbClr val="262626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1373D3"/>
      </a:accent2>
      <a:accent3>
        <a:srgbClr val="65CFFF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方正大标宋简体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版式2">
  <a:themeElements>
    <a:clrScheme name="西大模板">
      <a:dk1>
        <a:srgbClr val="262626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1373D3"/>
      </a:accent2>
      <a:accent3>
        <a:srgbClr val="65CFFF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方正大标宋简体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版式3">
  <a:themeElements>
    <a:clrScheme name="西大模板">
      <a:dk1>
        <a:srgbClr val="262626"/>
      </a:dk1>
      <a:lt1>
        <a:sysClr val="window" lastClr="FFFFFF"/>
      </a:lt1>
      <a:dk2>
        <a:srgbClr val="44546A"/>
      </a:dk2>
      <a:lt2>
        <a:srgbClr val="E7E6E6"/>
      </a:lt2>
      <a:accent1>
        <a:srgbClr val="034C9C"/>
      </a:accent1>
      <a:accent2>
        <a:srgbClr val="1373D3"/>
      </a:accent2>
      <a:accent3>
        <a:srgbClr val="65CFFF"/>
      </a:accent3>
      <a:accent4>
        <a:srgbClr val="D4D9DD"/>
      </a:accent4>
      <a:accent5>
        <a:srgbClr val="66BE96"/>
      </a:accent5>
      <a:accent6>
        <a:srgbClr val="104685"/>
      </a:accent6>
      <a:hlink>
        <a:srgbClr val="0563C1"/>
      </a:hlink>
      <a:folHlink>
        <a:srgbClr val="954F72"/>
      </a:folHlink>
    </a:clrScheme>
    <a:fontScheme name="西大模板">
      <a:majorFont>
        <a:latin typeface="Segoe UI Black"/>
        <a:ea typeface="方正大标宋简体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352</Words>
  <Application>WPS 演示</Application>
  <PresentationFormat>宽屏</PresentationFormat>
  <Paragraphs>42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5</vt:i4>
      </vt:variant>
    </vt:vector>
  </HeadingPairs>
  <TitlesOfParts>
    <vt:vector size="27" baseType="lpstr">
      <vt:lpstr>Arial</vt:lpstr>
      <vt:lpstr>宋体</vt:lpstr>
      <vt:lpstr>Wingdings</vt:lpstr>
      <vt:lpstr>Segoe UI</vt:lpstr>
      <vt:lpstr>微软雅黑</vt:lpstr>
      <vt:lpstr>微软雅黑 Light</vt:lpstr>
      <vt:lpstr>等线</vt:lpstr>
      <vt:lpstr>Segoe UI Light</vt:lpstr>
      <vt:lpstr>方正大标宋简体</vt:lpstr>
      <vt:lpstr>Arial Unicode MS</vt:lpstr>
      <vt:lpstr>Segoe UI Light</vt:lpstr>
      <vt:lpstr>思源黑体 CN Light</vt:lpstr>
      <vt:lpstr>Segoe UI Black</vt:lpstr>
      <vt:lpstr>Segoe UI</vt:lpstr>
      <vt:lpstr>思源宋体 CN Heavy</vt:lpstr>
      <vt:lpstr>方正大标宋_GBK</vt:lpstr>
      <vt:lpstr>Calibri</vt:lpstr>
      <vt:lpstr>黑体</vt:lpstr>
      <vt:lpstr>Office 主题​​</vt:lpstr>
      <vt:lpstr>版式1</vt:lpstr>
      <vt:lpstr>版式2</vt:lpstr>
      <vt:lpstr>版式3</vt:lpstr>
      <vt:lpstr>谢谢大家</vt:lpstr>
      <vt:lpstr>两段文字</vt:lpstr>
      <vt:lpstr>两段文字</vt:lpstr>
      <vt:lpstr>内容页</vt:lpstr>
      <vt:lpstr>杏坛育人  劝课农桑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陶丽华</dc:creator>
  <cp:lastModifiedBy>WPS_1695615956</cp:lastModifiedBy>
  <cp:revision>154</cp:revision>
  <dcterms:created xsi:type="dcterms:W3CDTF">2019-04-19T02:13:00Z</dcterms:created>
  <dcterms:modified xsi:type="dcterms:W3CDTF">2024-11-20T02:44:54Z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C329EEA69FE64DA2A0AA0C2646F1EFB7_12</vt:lpwstr>
  </property>
  <property fmtid="{D5CDD505-2E9C-101B-9397-08002B2CF9AE}" pid="3" name="KSOProductBuildVer">
    <vt:lpwstr>2052-12.1.0.18608</vt:lpwstr>
  </property>
</Properties>
</file>

<file path=docProps/thumbnail.jpeg>
</file>